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5" r:id="rId5"/>
    <p:sldId id="266" r:id="rId6"/>
    <p:sldId id="267" r:id="rId7"/>
    <p:sldId id="269" r:id="rId8"/>
    <p:sldId id="270" r:id="rId9"/>
    <p:sldId id="285" r:id="rId10"/>
  </p:sldIdLst>
  <p:sldSz cx="12192000" cy="6858000"/>
  <p:notesSz cx="7103745" cy="10234295"/>
  <p:embeddedFontLst>
    <p:embeddedFont>
      <p:font typeface="叶根友毛笔行书简体-个人版" panose="02010601030101010101" charset="-122"/>
      <p:regular r:id="rId14"/>
    </p:embeddedFont>
    <p:embeddedFont>
      <p:font typeface="方正苏新诗柳楷简体" panose="02000000000000000000" charset="-122"/>
      <p:regular r:id="rId15"/>
    </p:embeddedFont>
    <p:embeddedFont>
      <p:font typeface="新蒂文征明简繁" panose="03000600000000000000" charset="-122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  <p:embeddedFont>
      <p:font typeface="微软雅黑" panose="020B0503020204020204" charset="-122"/>
      <p:regular r:id="rId21"/>
    </p:embeddedFont>
    <p:embeddedFont>
      <p:font typeface="Calibri Light" panose="020F0302020204030204" charset="0"/>
      <p:regular r:id="rId22"/>
      <p: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77"/>
    <a:srgbClr val="FF9999"/>
    <a:srgbClr val="A6A6A6"/>
    <a:srgbClr val="FF5F5F"/>
    <a:srgbClr val="947B62"/>
    <a:srgbClr val="BA7355"/>
    <a:srgbClr val="B6A491"/>
    <a:srgbClr val="D1A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e955a6beebc8e2125725a80767c10c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18090" y="4751705"/>
            <a:ext cx="2093595" cy="2119630"/>
          </a:xfrm>
          <a:prstGeom prst="rect">
            <a:avLst/>
          </a:prstGeom>
        </p:spPr>
      </p:pic>
      <p:pic>
        <p:nvPicPr>
          <p:cNvPr id="5" name="图片 4" descr="未标题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685" y="-21590"/>
            <a:ext cx="5343525" cy="469646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568055" y="495935"/>
            <a:ext cx="2650490" cy="3866515"/>
            <a:chOff x="10236" y="1595"/>
            <a:chExt cx="4174" cy="6089"/>
          </a:xfrm>
        </p:grpSpPr>
        <p:sp>
          <p:nvSpPr>
            <p:cNvPr id="6" name="矩形 5"/>
            <p:cNvSpPr/>
            <p:nvPr/>
          </p:nvSpPr>
          <p:spPr>
            <a:xfrm>
              <a:off x="11290" y="1595"/>
              <a:ext cx="2018" cy="576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236" y="1949"/>
              <a:ext cx="2087" cy="244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effectLst>
              <a:softEdge rad="50800"/>
            </a:effectLst>
          </p:spPr>
          <p:txBody>
            <a:bodyPr wrap="square" rtlCol="0">
              <a:spAutoFit/>
            </a:bodyPr>
            <a:p>
              <a:pPr algn="ctr"/>
              <a:r>
                <a:rPr lang="zh-CN" altLang="en-US" sz="96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鹧</a:t>
              </a:r>
              <a:endParaRPr lang="zh-CN" altLang="en-US" sz="96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23" y="3351"/>
              <a:ext cx="2087" cy="2879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rtlCol="0">
              <a:spAutoFit/>
            </a:bodyPr>
            <a:p>
              <a:pPr algn="ctr"/>
              <a:r>
                <a:rPr lang="zh-CN" altLang="zh-CN" sz="88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鸪</a:t>
              </a:r>
              <a:endParaRPr lang="zh-CN" altLang="zh-CN" sz="88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6" y="4805"/>
              <a:ext cx="2087" cy="2879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rtlCol="0">
              <a:spAutoFit/>
            </a:bodyPr>
            <a:p>
              <a:pPr algn="ctr"/>
              <a:r>
                <a:rPr lang="zh-CN" altLang="zh-CN" sz="88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天</a:t>
              </a:r>
              <a:endParaRPr lang="zh-CN" altLang="zh-CN" sz="88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958455" y="2669540"/>
            <a:ext cx="609600" cy="2574290"/>
            <a:chOff x="11714" y="3752"/>
            <a:chExt cx="960" cy="4054"/>
          </a:xfrm>
        </p:grpSpPr>
        <p:sp>
          <p:nvSpPr>
            <p:cNvPr id="11" name="文本框 10"/>
            <p:cNvSpPr txBox="1"/>
            <p:nvPr/>
          </p:nvSpPr>
          <p:spPr>
            <a:xfrm>
              <a:off x="11714" y="3752"/>
              <a:ext cx="960" cy="4055"/>
            </a:xfrm>
            <a:prstGeom prst="rect">
              <a:avLst/>
            </a:prstGeom>
            <a:solidFill>
              <a:srgbClr val="FF9999"/>
            </a:solidFill>
          </p:spPr>
          <p:txBody>
            <a:bodyPr vert="eaVert" wrap="square" rtlCol="0">
              <a:spAutoFit/>
            </a:bodyPr>
            <a:p>
              <a:pPr algn="ctr"/>
              <a:r>
                <a:rPr lang="zh-CN" altLang="en-US" sz="2800">
                  <a:latin typeface="方正苏新诗柳楷简体" panose="02000000000000000000" charset="-122"/>
                  <a:ea typeface="方正苏新诗柳楷简体" panose="02000000000000000000" charset="-122"/>
                </a:rPr>
                <a:t>宋    李清照</a:t>
              </a:r>
              <a:endParaRPr lang="zh-CN" altLang="en-US" sz="28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2135" y="5111"/>
              <a:ext cx="119" cy="1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57395" y="2660015"/>
            <a:ext cx="3401060" cy="3251200"/>
            <a:chOff x="7177" y="4465"/>
            <a:chExt cx="5356" cy="5120"/>
          </a:xfrm>
        </p:grpSpPr>
        <p:sp>
          <p:nvSpPr>
            <p:cNvPr id="14" name="文本框 13"/>
            <p:cNvSpPr txBox="1"/>
            <p:nvPr/>
          </p:nvSpPr>
          <p:spPr>
            <a:xfrm>
              <a:off x="7177" y="4641"/>
              <a:ext cx="5356" cy="4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寒日萧萧上琐窗，梧桐应恨夜来霜。酒阑更喜团茶苦，梦断偏宜瑞脑香。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0751" y="4499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9600" y="4465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384" y="4480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4417060" y="1958975"/>
            <a:ext cx="4510405" cy="704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Business report</a:t>
            </a:r>
            <a:endParaRPr lang="en-US" altLang="zh-CN" sz="4000" b="1" spc="200">
              <a:ln>
                <a:solidFill>
                  <a:srgbClr val="FF7777"/>
                </a:solidFill>
              </a:ln>
              <a:noFill/>
              <a:ea typeface="华康俪金黑W8" panose="020B0809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48" name="淘宝店chenying0907 947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22225" y="-45720"/>
            <a:ext cx="3640455" cy="37318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63010" y="927100"/>
            <a:ext cx="1188720" cy="2456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>
                <a:latin typeface="叶根友毛笔行书简体-个人版" panose="02010601030101010101" charset="-122"/>
                <a:ea typeface="叶根友毛笔行书简体-个人版" panose="02010601030101010101" charset="-122"/>
              </a:rPr>
              <a:t>目  录</a:t>
            </a:r>
            <a:endParaRPr lang="zh-CN" altLang="en-US" sz="6600">
              <a:latin typeface="叶根友毛笔行书简体-个人版" panose="02010601030101010101" charset="-122"/>
              <a:ea typeface="叶根友毛笔行书简体-个人版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45990" y="1192530"/>
            <a:ext cx="548640" cy="20135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C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O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N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T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E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N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  <a:p>
            <a:pPr algn="ctr"/>
            <a:r>
              <a:rPr lang="en-US" altLang="zh-CN">
                <a:solidFill>
                  <a:srgbClr val="FF7777"/>
                </a:solidFill>
                <a:latin typeface="方正行楷简体" panose="02010601030101010101" charset="-122"/>
                <a:ea typeface="方正行楷简体" panose="02010601030101010101" charset="-122"/>
              </a:rPr>
              <a:t>T</a:t>
            </a:r>
            <a:endParaRPr lang="en-US" altLang="zh-CN">
              <a:solidFill>
                <a:srgbClr val="FF7777"/>
              </a:solidFill>
              <a:latin typeface="方正行楷简体" panose="02010601030101010101" charset="-122"/>
              <a:ea typeface="方正行楷简体" panose="0201060103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213350" y="1158875"/>
            <a:ext cx="4624705" cy="4805680"/>
            <a:chOff x="9314" y="1848"/>
            <a:chExt cx="7283" cy="7568"/>
          </a:xfrm>
        </p:grpSpPr>
        <p:grpSp>
          <p:nvGrpSpPr>
            <p:cNvPr id="16" name="组合 15"/>
            <p:cNvGrpSpPr/>
            <p:nvPr/>
          </p:nvGrpSpPr>
          <p:grpSpPr>
            <a:xfrm>
              <a:off x="9314" y="1848"/>
              <a:ext cx="7233" cy="1484"/>
              <a:chOff x="5000" y="1426"/>
              <a:chExt cx="7233" cy="1484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000" y="1426"/>
                <a:ext cx="2153" cy="134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p>
                <a:r>
                  <a:rPr lang="zh-CN" altLang="en-US" sz="6000" dirty="0">
                    <a:solidFill>
                      <a:srgbClr val="FF7777"/>
                    </a:solidFill>
                    <a:latin typeface="新蒂文征明简繁" panose="03000600000000000000" charset="-122"/>
                    <a:ea typeface="新蒂文征明简繁" panose="03000600000000000000" charset="-122"/>
                  </a:rPr>
                  <a:t>壹</a:t>
                </a:r>
                <a:endParaRPr lang="zh-CN" altLang="en-US" sz="6000" dirty="0">
                  <a:solidFill>
                    <a:srgbClr val="FF7777"/>
                  </a:solidFill>
                  <a:latin typeface="新蒂文征明简繁" panose="03000600000000000000" charset="-122"/>
                  <a:ea typeface="新蒂文征明简繁" panose="03000600000000000000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825" y="1608"/>
                <a:ext cx="5408" cy="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3200" dirty="0" smtClean="0">
                    <a:latin typeface="方正苏新诗柳楷简体" panose="02000000000000000000" charset="-122"/>
                    <a:ea typeface="方正苏新诗柳楷简体" panose="02000000000000000000" charset="-122"/>
                  </a:rPr>
                  <a:t>点击输入您的标题</a:t>
                </a:r>
                <a:endPara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/>
              <p:cNvSpPr txBox="1"/>
              <p:nvPr/>
            </p:nvSpPr>
            <p:spPr>
              <a:xfrm>
                <a:off x="7158" y="2334"/>
                <a:ext cx="4743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pc="300" dirty="0" smtClean="0">
                    <a:solidFill>
                      <a:schemeClr val="tx1"/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340" y="3876"/>
              <a:ext cx="6901" cy="1484"/>
              <a:chOff x="5000" y="1426"/>
              <a:chExt cx="6901" cy="1484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00" y="1426"/>
                <a:ext cx="2153" cy="134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p>
                <a:r>
                  <a:rPr lang="zh-CN" altLang="en-US" sz="6000" dirty="0">
                    <a:solidFill>
                      <a:srgbClr val="FF7777"/>
                    </a:solidFill>
                    <a:latin typeface="新蒂文征明简繁" panose="03000600000000000000" charset="-122"/>
                    <a:ea typeface="新蒂文征明简繁" panose="03000600000000000000" charset="-122"/>
                  </a:rPr>
                  <a:t>贰</a:t>
                </a:r>
                <a:endParaRPr lang="zh-CN" altLang="en-US" sz="6000" dirty="0">
                  <a:solidFill>
                    <a:srgbClr val="FF7777"/>
                  </a:solidFill>
                  <a:latin typeface="新蒂文征明简繁" panose="03000600000000000000" charset="-122"/>
                  <a:ea typeface="新蒂文征明简繁" panose="03000600000000000000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825" y="1608"/>
                <a:ext cx="417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200" dirty="0" smtClean="0"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   </a:t>
                </a:r>
                <a:r>
                  <a:rPr lang="zh-CN" altLang="en-US" sz="3200" dirty="0" smtClean="0">
                    <a:latin typeface="方正苏新诗柳楷简体" panose="02000000000000000000" charset="-122"/>
                    <a:ea typeface="方正苏新诗柳楷简体" panose="02000000000000000000" charset="-122"/>
                  </a:rPr>
                  <a:t>信息模块</a:t>
                </a:r>
                <a:endPara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7158" y="2334"/>
                <a:ext cx="4743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pc="300" dirty="0" smtClean="0">
                    <a:solidFill>
                      <a:schemeClr val="tx1"/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360" y="5904"/>
              <a:ext cx="7233" cy="1484"/>
              <a:chOff x="5000" y="1426"/>
              <a:chExt cx="7233" cy="1484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000" y="1426"/>
                <a:ext cx="2153" cy="134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p>
                <a:r>
                  <a:rPr lang="zh-CN" altLang="en-US" sz="6000" dirty="0">
                    <a:solidFill>
                      <a:srgbClr val="FF7777"/>
                    </a:solidFill>
                    <a:latin typeface="新蒂文征明简繁" panose="03000600000000000000" charset="-122"/>
                    <a:ea typeface="新蒂文征明简繁" panose="03000600000000000000" charset="-122"/>
                  </a:rPr>
                  <a:t>叁</a:t>
                </a:r>
                <a:endParaRPr lang="zh-CN" altLang="en-US" sz="6000" dirty="0">
                  <a:solidFill>
                    <a:srgbClr val="FF7777"/>
                  </a:solidFill>
                  <a:latin typeface="新蒂文征明简繁" panose="03000600000000000000" charset="-122"/>
                  <a:ea typeface="新蒂文征明简繁" panose="03000600000000000000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825" y="1608"/>
                <a:ext cx="5408" cy="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3200" dirty="0" smtClean="0">
                    <a:latin typeface="方正苏新诗柳楷简体" panose="02000000000000000000" charset="-122"/>
                    <a:ea typeface="方正苏新诗柳楷简体" panose="02000000000000000000" charset="-122"/>
                  </a:rPr>
                  <a:t>点击输入您的标题</a:t>
                </a:r>
                <a:endPara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7158" y="2334"/>
                <a:ext cx="4743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pc="300" dirty="0" smtClean="0">
                    <a:solidFill>
                      <a:schemeClr val="tx1"/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364" y="7932"/>
              <a:ext cx="7233" cy="1484"/>
              <a:chOff x="5000" y="1426"/>
              <a:chExt cx="7233" cy="148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000" y="1426"/>
                <a:ext cx="2153" cy="134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p>
                <a:r>
                  <a:rPr lang="zh-CN" altLang="en-US" sz="6000" dirty="0">
                    <a:solidFill>
                      <a:srgbClr val="FF7777"/>
                    </a:solidFill>
                    <a:latin typeface="新蒂文征明简繁" panose="03000600000000000000" charset="-122"/>
                    <a:ea typeface="新蒂文征明简繁" panose="03000600000000000000" charset="-122"/>
                  </a:rPr>
                  <a:t>肆</a:t>
                </a:r>
                <a:endParaRPr lang="zh-CN" altLang="en-US" sz="6000" dirty="0">
                  <a:solidFill>
                    <a:srgbClr val="FF7777"/>
                  </a:solidFill>
                  <a:latin typeface="新蒂文征明简繁" panose="03000600000000000000" charset="-122"/>
                  <a:ea typeface="新蒂文征明简繁" panose="030006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25" y="1608"/>
                <a:ext cx="5408" cy="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3200" dirty="0" smtClean="0">
                    <a:latin typeface="方正苏新诗柳楷简体" panose="02000000000000000000" charset="-122"/>
                    <a:ea typeface="方正苏新诗柳楷简体" panose="02000000000000000000" charset="-122"/>
                  </a:rPr>
                  <a:t>点击输入您的标题</a:t>
                </a:r>
                <a:endPara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6825" y="1608"/>
                <a:ext cx="0" cy="1152"/>
              </a:xfrm>
              <a:prstGeom prst="line">
                <a:avLst/>
              </a:prstGeom>
              <a:ln>
                <a:solidFill>
                  <a:srgbClr val="555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7158" y="2334"/>
                <a:ext cx="4743" cy="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pc="300" dirty="0" smtClean="0">
                    <a:solidFill>
                      <a:schemeClr val="tx1"/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</p:grpSp>
      <p:pic>
        <p:nvPicPr>
          <p:cNvPr id="55" name="淘宝店chenying0907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0344797" y="4407772"/>
            <a:ext cx="1892923" cy="2450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5358130" cy="1828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第</a:t>
            </a:r>
            <a:r>
              <a:rPr lang="zh-CN" altLang="en-US" sz="8800">
                <a:solidFill>
                  <a:srgbClr val="FF5F5F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贰</a:t>
            </a:r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223260" cy="826770"/>
            <a:chOff x="10035" y="2007"/>
            <a:chExt cx="5076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398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      </a:t>
              </a:r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信息模块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2923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信息模块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814070" y="1803400"/>
            <a:ext cx="10021570" cy="3757295"/>
            <a:chOff x="994" y="1952"/>
            <a:chExt cx="17197" cy="6448"/>
          </a:xfrm>
        </p:grpSpPr>
        <p:sp>
          <p:nvSpPr>
            <p:cNvPr id="3" name="矩形 2"/>
            <p:cNvSpPr/>
            <p:nvPr/>
          </p:nvSpPr>
          <p:spPr>
            <a:xfrm>
              <a:off x="5357" y="1952"/>
              <a:ext cx="4115" cy="6448"/>
            </a:xfrm>
            <a:prstGeom prst="rect">
              <a:avLst/>
            </a:prstGeom>
            <a:solidFill>
              <a:srgbClr val="FF999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357" y="4958"/>
              <a:ext cx="411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994" y="1952"/>
              <a:ext cx="4115" cy="6448"/>
            </a:xfrm>
            <a:prstGeom prst="rect">
              <a:avLst/>
            </a:prstGeom>
            <a:solidFill>
              <a:srgbClr val="FF999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727" y="1952"/>
              <a:ext cx="4113" cy="6448"/>
            </a:xfrm>
            <a:prstGeom prst="rect">
              <a:avLst/>
            </a:prstGeom>
            <a:solidFill>
              <a:srgbClr val="FF999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054" y="1952"/>
              <a:ext cx="4112" cy="6448"/>
            </a:xfrm>
            <a:prstGeom prst="rect">
              <a:avLst/>
            </a:prstGeom>
            <a:solidFill>
              <a:srgbClr val="FF999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 42"/>
            <p:cNvSpPr/>
            <p:nvPr/>
          </p:nvSpPr>
          <p:spPr bwMode="auto">
            <a:xfrm>
              <a:off x="2364" y="2258"/>
              <a:ext cx="1378" cy="1378"/>
            </a:xfrm>
            <a:custGeom>
              <a:avLst/>
              <a:gdLst>
                <a:gd name="T0" fmla="*/ 429337 w 875300"/>
                <a:gd name="T1" fmla="*/ 166392 h 874712"/>
                <a:gd name="T2" fmla="*/ 762041 w 875300"/>
                <a:gd name="T3" fmla="*/ 560207 h 874712"/>
                <a:gd name="T4" fmla="*/ 762041 w 875300"/>
                <a:gd name="T5" fmla="*/ 839159 h 874712"/>
                <a:gd name="T6" fmla="*/ 721135 w 875300"/>
                <a:gd name="T7" fmla="*/ 874712 h 874712"/>
                <a:gd name="T8" fmla="*/ 505695 w 875300"/>
                <a:gd name="T9" fmla="*/ 874712 h 874712"/>
                <a:gd name="T10" fmla="*/ 505695 w 875300"/>
                <a:gd name="T11" fmla="*/ 623108 h 874712"/>
                <a:gd name="T12" fmla="*/ 355705 w 875300"/>
                <a:gd name="T13" fmla="*/ 623108 h 874712"/>
                <a:gd name="T14" fmla="*/ 355705 w 875300"/>
                <a:gd name="T15" fmla="*/ 874712 h 874712"/>
                <a:gd name="T16" fmla="*/ 137539 w 875300"/>
                <a:gd name="T17" fmla="*/ 874712 h 874712"/>
                <a:gd name="T18" fmla="*/ 93905 w 875300"/>
                <a:gd name="T19" fmla="*/ 839159 h 874712"/>
                <a:gd name="T20" fmla="*/ 93905 w 875300"/>
                <a:gd name="T21" fmla="*/ 590290 h 874712"/>
                <a:gd name="T22" fmla="*/ 429337 w 875300"/>
                <a:gd name="T23" fmla="*/ 166392 h 874712"/>
                <a:gd name="T24" fmla="*/ 427074 w 875300"/>
                <a:gd name="T25" fmla="*/ 0 h 874712"/>
                <a:gd name="T26" fmla="*/ 457099 w 875300"/>
                <a:gd name="T27" fmla="*/ 13668 h 874712"/>
                <a:gd name="T28" fmla="*/ 866518 w 875300"/>
                <a:gd name="T29" fmla="*/ 502985 h 874712"/>
                <a:gd name="T30" fmla="*/ 861059 w 875300"/>
                <a:gd name="T31" fmla="*/ 560390 h 874712"/>
                <a:gd name="T32" fmla="*/ 811929 w 875300"/>
                <a:gd name="T33" fmla="*/ 565858 h 874712"/>
                <a:gd name="T34" fmla="*/ 429804 w 875300"/>
                <a:gd name="T35" fmla="*/ 114812 h 874712"/>
                <a:gd name="T36" fmla="*/ 61327 w 875300"/>
                <a:gd name="T37" fmla="*/ 576792 h 874712"/>
                <a:gd name="T38" fmla="*/ 12197 w 875300"/>
                <a:gd name="T39" fmla="*/ 571325 h 874712"/>
                <a:gd name="T40" fmla="*/ 6737 w 875300"/>
                <a:gd name="T41" fmla="*/ 513919 h 874712"/>
                <a:gd name="T42" fmla="*/ 397051 w 875300"/>
                <a:gd name="T43" fmla="*/ 13668 h 874712"/>
                <a:gd name="T44" fmla="*/ 427074 w 875300"/>
                <a:gd name="T45" fmla="*/ 0 h 874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75300" h="874712">
                  <a:moveTo>
                    <a:pt x="429913" y="166392"/>
                  </a:moveTo>
                  <a:cubicBezTo>
                    <a:pt x="429913" y="166392"/>
                    <a:pt x="763064" y="541063"/>
                    <a:pt x="763064" y="560207"/>
                  </a:cubicBezTo>
                  <a:cubicBezTo>
                    <a:pt x="763064" y="560207"/>
                    <a:pt x="763064" y="560207"/>
                    <a:pt x="763064" y="839159"/>
                  </a:cubicBezTo>
                  <a:cubicBezTo>
                    <a:pt x="763064" y="858303"/>
                    <a:pt x="743949" y="874712"/>
                    <a:pt x="722103" y="874712"/>
                  </a:cubicBezTo>
                  <a:cubicBezTo>
                    <a:pt x="722103" y="874712"/>
                    <a:pt x="722103" y="874712"/>
                    <a:pt x="506374" y="874712"/>
                  </a:cubicBezTo>
                  <a:cubicBezTo>
                    <a:pt x="506374" y="874712"/>
                    <a:pt x="506374" y="874712"/>
                    <a:pt x="506374" y="623108"/>
                  </a:cubicBezTo>
                  <a:cubicBezTo>
                    <a:pt x="506374" y="623108"/>
                    <a:pt x="506374" y="623108"/>
                    <a:pt x="356183" y="623108"/>
                  </a:cubicBezTo>
                  <a:cubicBezTo>
                    <a:pt x="356183" y="623108"/>
                    <a:pt x="356183" y="623108"/>
                    <a:pt x="356183" y="874712"/>
                  </a:cubicBezTo>
                  <a:cubicBezTo>
                    <a:pt x="356183" y="874712"/>
                    <a:pt x="356183" y="874712"/>
                    <a:pt x="137723" y="874712"/>
                  </a:cubicBezTo>
                  <a:cubicBezTo>
                    <a:pt x="113146" y="874712"/>
                    <a:pt x="94031" y="858303"/>
                    <a:pt x="94031" y="839159"/>
                  </a:cubicBezTo>
                  <a:cubicBezTo>
                    <a:pt x="94031" y="839159"/>
                    <a:pt x="94031" y="839159"/>
                    <a:pt x="94031" y="590290"/>
                  </a:cubicBezTo>
                  <a:cubicBezTo>
                    <a:pt x="94031" y="590290"/>
                    <a:pt x="94031" y="590290"/>
                    <a:pt x="429913" y="166392"/>
                  </a:cubicBezTo>
                  <a:close/>
                  <a:moveTo>
                    <a:pt x="427648" y="0"/>
                  </a:moveTo>
                  <a:cubicBezTo>
                    <a:pt x="438581" y="0"/>
                    <a:pt x="449513" y="2734"/>
                    <a:pt x="457713" y="13668"/>
                  </a:cubicBezTo>
                  <a:cubicBezTo>
                    <a:pt x="463179" y="19135"/>
                    <a:pt x="867682" y="502985"/>
                    <a:pt x="867682" y="502985"/>
                  </a:cubicBezTo>
                  <a:cubicBezTo>
                    <a:pt x="878614" y="516653"/>
                    <a:pt x="878614" y="543989"/>
                    <a:pt x="862215" y="560390"/>
                  </a:cubicBezTo>
                  <a:cubicBezTo>
                    <a:pt x="848550" y="579526"/>
                    <a:pt x="826685" y="582259"/>
                    <a:pt x="813019" y="565858"/>
                  </a:cubicBezTo>
                  <a:cubicBezTo>
                    <a:pt x="813019" y="565858"/>
                    <a:pt x="813019" y="565858"/>
                    <a:pt x="430381" y="114812"/>
                  </a:cubicBezTo>
                  <a:cubicBezTo>
                    <a:pt x="430381" y="114812"/>
                    <a:pt x="430381" y="114812"/>
                    <a:pt x="61409" y="576792"/>
                  </a:cubicBezTo>
                  <a:cubicBezTo>
                    <a:pt x="50477" y="590460"/>
                    <a:pt x="28612" y="587727"/>
                    <a:pt x="12213" y="571325"/>
                  </a:cubicBezTo>
                  <a:cubicBezTo>
                    <a:pt x="-1453" y="554923"/>
                    <a:pt x="-4186" y="530321"/>
                    <a:pt x="6747" y="513919"/>
                  </a:cubicBezTo>
                  <a:cubicBezTo>
                    <a:pt x="6747" y="513919"/>
                    <a:pt x="392117" y="21869"/>
                    <a:pt x="397584" y="13668"/>
                  </a:cubicBezTo>
                  <a:cubicBezTo>
                    <a:pt x="405783" y="2734"/>
                    <a:pt x="416716" y="0"/>
                    <a:pt x="427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/>
          </p:nvGrpSpPr>
          <p:grpSpPr bwMode="auto">
            <a:xfrm>
              <a:off x="10982" y="2193"/>
              <a:ext cx="1605" cy="1508"/>
              <a:chOff x="4983209" y="3059116"/>
              <a:chExt cx="1020304" cy="957907"/>
            </a:xfrm>
          </p:grpSpPr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4983209" y="3436963"/>
                <a:ext cx="580059" cy="580060"/>
              </a:xfrm>
              <a:custGeom>
                <a:avLst/>
                <a:gdLst>
                  <a:gd name="T0" fmla="*/ 2147483646 w 212"/>
                  <a:gd name="T1" fmla="*/ 2147483646 h 212"/>
                  <a:gd name="T2" fmla="*/ 2147483646 w 212"/>
                  <a:gd name="T3" fmla="*/ 2147483646 h 212"/>
                  <a:gd name="T4" fmla="*/ 2147483646 w 212"/>
                  <a:gd name="T5" fmla="*/ 2147483646 h 212"/>
                  <a:gd name="T6" fmla="*/ 2147483646 w 212"/>
                  <a:gd name="T7" fmla="*/ 2147483646 h 212"/>
                  <a:gd name="T8" fmla="*/ 2147483646 w 212"/>
                  <a:gd name="T9" fmla="*/ 2147483646 h 212"/>
                  <a:gd name="T10" fmla="*/ 2147483646 w 212"/>
                  <a:gd name="T11" fmla="*/ 2147483646 h 212"/>
                  <a:gd name="T12" fmla="*/ 2147483646 w 212"/>
                  <a:gd name="T13" fmla="*/ 2147483646 h 212"/>
                  <a:gd name="T14" fmla="*/ 2147483646 w 212"/>
                  <a:gd name="T15" fmla="*/ 2147483646 h 212"/>
                  <a:gd name="T16" fmla="*/ 2147483646 w 212"/>
                  <a:gd name="T17" fmla="*/ 2147483646 h 212"/>
                  <a:gd name="T18" fmla="*/ 2147483646 w 212"/>
                  <a:gd name="T19" fmla="*/ 2147483646 h 212"/>
                  <a:gd name="T20" fmla="*/ 2147483646 w 212"/>
                  <a:gd name="T21" fmla="*/ 2147483646 h 212"/>
                  <a:gd name="T22" fmla="*/ 2147483646 w 212"/>
                  <a:gd name="T23" fmla="*/ 2147483646 h 212"/>
                  <a:gd name="T24" fmla="*/ 2147483646 w 212"/>
                  <a:gd name="T25" fmla="*/ 0 h 212"/>
                  <a:gd name="T26" fmla="*/ 2147483646 w 212"/>
                  <a:gd name="T27" fmla="*/ 2147483646 h 212"/>
                  <a:gd name="T28" fmla="*/ 2147483646 w 212"/>
                  <a:gd name="T29" fmla="*/ 2147483646 h 212"/>
                  <a:gd name="T30" fmla="*/ 2147483646 w 212"/>
                  <a:gd name="T31" fmla="*/ 2147483646 h 212"/>
                  <a:gd name="T32" fmla="*/ 2147483646 w 212"/>
                  <a:gd name="T33" fmla="*/ 2147483646 h 212"/>
                  <a:gd name="T34" fmla="*/ 2147483646 w 212"/>
                  <a:gd name="T35" fmla="*/ 2147483646 h 212"/>
                  <a:gd name="T36" fmla="*/ 2147483646 w 212"/>
                  <a:gd name="T37" fmla="*/ 2147483646 h 212"/>
                  <a:gd name="T38" fmla="*/ 2147483646 w 212"/>
                  <a:gd name="T39" fmla="*/ 2147483646 h 212"/>
                  <a:gd name="T40" fmla="*/ 2147483646 w 212"/>
                  <a:gd name="T41" fmla="*/ 2147483646 h 212"/>
                  <a:gd name="T42" fmla="*/ 2147483646 w 212"/>
                  <a:gd name="T43" fmla="*/ 2147483646 h 212"/>
                  <a:gd name="T44" fmla="*/ 2147483646 w 212"/>
                  <a:gd name="T45" fmla="*/ 2147483646 h 212"/>
                  <a:gd name="T46" fmla="*/ 2147483646 w 212"/>
                  <a:gd name="T47" fmla="*/ 2147483646 h 212"/>
                  <a:gd name="T48" fmla="*/ 2147483646 w 212"/>
                  <a:gd name="T49" fmla="*/ 2147483646 h 212"/>
                  <a:gd name="T50" fmla="*/ 2147483646 w 212"/>
                  <a:gd name="T51" fmla="*/ 2147483646 h 212"/>
                  <a:gd name="T52" fmla="*/ 2147483646 w 212"/>
                  <a:gd name="T53" fmla="*/ 2147483646 h 212"/>
                  <a:gd name="T54" fmla="*/ 2147483646 w 212"/>
                  <a:gd name="T55" fmla="*/ 2147483646 h 212"/>
                  <a:gd name="T56" fmla="*/ 2147483646 w 212"/>
                  <a:gd name="T57" fmla="*/ 2147483646 h 212"/>
                  <a:gd name="T58" fmla="*/ 2147483646 w 212"/>
                  <a:gd name="T59" fmla="*/ 2147483646 h 212"/>
                  <a:gd name="T60" fmla="*/ 2147483646 w 212"/>
                  <a:gd name="T61" fmla="*/ 2147483646 h 212"/>
                  <a:gd name="T62" fmla="*/ 2147483646 w 212"/>
                  <a:gd name="T63" fmla="*/ 2147483646 h 212"/>
                  <a:gd name="T64" fmla="*/ 2147483646 w 212"/>
                  <a:gd name="T65" fmla="*/ 2147483646 h 212"/>
                  <a:gd name="T66" fmla="*/ 2147483646 w 212"/>
                  <a:gd name="T67" fmla="*/ 2147483646 h 212"/>
                  <a:gd name="T68" fmla="*/ 2147483646 w 212"/>
                  <a:gd name="T69" fmla="*/ 2147483646 h 212"/>
                  <a:gd name="T70" fmla="*/ 2147483646 w 212"/>
                  <a:gd name="T71" fmla="*/ 2147483646 h 212"/>
                  <a:gd name="T72" fmla="*/ 2147483646 w 212"/>
                  <a:gd name="T73" fmla="*/ 2147483646 h 212"/>
                  <a:gd name="T74" fmla="*/ 2147483646 w 212"/>
                  <a:gd name="T75" fmla="*/ 2147483646 h 212"/>
                  <a:gd name="T76" fmla="*/ 2147483646 w 212"/>
                  <a:gd name="T77" fmla="*/ 2147483646 h 212"/>
                  <a:gd name="T78" fmla="*/ 2147483646 w 212"/>
                  <a:gd name="T79" fmla="*/ 2147483646 h 212"/>
                  <a:gd name="T80" fmla="*/ 2147483646 w 212"/>
                  <a:gd name="T81" fmla="*/ 2147483646 h 212"/>
                  <a:gd name="T82" fmla="*/ 2147483646 w 212"/>
                  <a:gd name="T83" fmla="*/ 2147483646 h 212"/>
                  <a:gd name="T84" fmla="*/ 2147483646 w 212"/>
                  <a:gd name="T85" fmla="*/ 2147483646 h 212"/>
                  <a:gd name="T86" fmla="*/ 2147483646 w 212"/>
                  <a:gd name="T87" fmla="*/ 2147483646 h 212"/>
                  <a:gd name="T88" fmla="*/ 2147483646 w 212"/>
                  <a:gd name="T89" fmla="*/ 2147483646 h 212"/>
                  <a:gd name="T90" fmla="*/ 2147483646 w 212"/>
                  <a:gd name="T91" fmla="*/ 2147483646 h 212"/>
                  <a:gd name="T92" fmla="*/ 2147483646 w 212"/>
                  <a:gd name="T93" fmla="*/ 2147483646 h 212"/>
                  <a:gd name="T94" fmla="*/ 2147483646 w 212"/>
                  <a:gd name="T95" fmla="*/ 2147483646 h 212"/>
                  <a:gd name="T96" fmla="*/ 2147483646 w 212"/>
                  <a:gd name="T97" fmla="*/ 2147483646 h 212"/>
                  <a:gd name="T98" fmla="*/ 2147483646 w 212"/>
                  <a:gd name="T99" fmla="*/ 2147483646 h 212"/>
                  <a:gd name="T100" fmla="*/ 2147483646 w 212"/>
                  <a:gd name="T101" fmla="*/ 2147483646 h 212"/>
                  <a:gd name="T102" fmla="*/ 2147483646 w 212"/>
                  <a:gd name="T103" fmla="*/ 2147483646 h 212"/>
                  <a:gd name="T104" fmla="*/ 2147483646 w 212"/>
                  <a:gd name="T105" fmla="*/ 2147483646 h 212"/>
                  <a:gd name="T106" fmla="*/ 2147483646 w 212"/>
                  <a:gd name="T107" fmla="*/ 2147483646 h 212"/>
                  <a:gd name="T108" fmla="*/ 2147483646 w 212"/>
                  <a:gd name="T109" fmla="*/ 2147483646 h 212"/>
                  <a:gd name="T110" fmla="*/ 2147483646 w 212"/>
                  <a:gd name="T111" fmla="*/ 2147483646 h 212"/>
                  <a:gd name="T112" fmla="*/ 2147483646 w 212"/>
                  <a:gd name="T113" fmla="*/ 2147483646 h 212"/>
                  <a:gd name="T114" fmla="*/ 2147483646 w 212"/>
                  <a:gd name="T115" fmla="*/ 2147483646 h 21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5522826" y="3382655"/>
                <a:ext cx="480687" cy="480687"/>
              </a:xfrm>
              <a:custGeom>
                <a:avLst/>
                <a:gdLst>
                  <a:gd name="T0" fmla="*/ 2147483646 w 176"/>
                  <a:gd name="T1" fmla="*/ 2147483646 h 176"/>
                  <a:gd name="T2" fmla="*/ 2147483646 w 176"/>
                  <a:gd name="T3" fmla="*/ 2147483646 h 176"/>
                  <a:gd name="T4" fmla="*/ 2147483646 w 176"/>
                  <a:gd name="T5" fmla="*/ 2147483646 h 176"/>
                  <a:gd name="T6" fmla="*/ 2147483646 w 176"/>
                  <a:gd name="T7" fmla="*/ 2147483646 h 176"/>
                  <a:gd name="T8" fmla="*/ 2147483646 w 176"/>
                  <a:gd name="T9" fmla="*/ 2147483646 h 176"/>
                  <a:gd name="T10" fmla="*/ 2147483646 w 176"/>
                  <a:gd name="T11" fmla="*/ 2147483646 h 176"/>
                  <a:gd name="T12" fmla="*/ 2147483646 w 176"/>
                  <a:gd name="T13" fmla="*/ 2147483646 h 176"/>
                  <a:gd name="T14" fmla="*/ 2147483646 w 176"/>
                  <a:gd name="T15" fmla="*/ 2147483646 h 176"/>
                  <a:gd name="T16" fmla="*/ 2147483646 w 176"/>
                  <a:gd name="T17" fmla="*/ 2147483646 h 176"/>
                  <a:gd name="T18" fmla="*/ 2147483646 w 176"/>
                  <a:gd name="T19" fmla="*/ 2147483646 h 176"/>
                  <a:gd name="T20" fmla="*/ 2147483646 w 176"/>
                  <a:gd name="T21" fmla="*/ 0 h 176"/>
                  <a:gd name="T22" fmla="*/ 2147483646 w 176"/>
                  <a:gd name="T23" fmla="*/ 2147483646 h 176"/>
                  <a:gd name="T24" fmla="*/ 2147483646 w 176"/>
                  <a:gd name="T25" fmla="*/ 2147483646 h 176"/>
                  <a:gd name="T26" fmla="*/ 2147483646 w 176"/>
                  <a:gd name="T27" fmla="*/ 2147483646 h 176"/>
                  <a:gd name="T28" fmla="*/ 2147483646 w 176"/>
                  <a:gd name="T29" fmla="*/ 2147483646 h 176"/>
                  <a:gd name="T30" fmla="*/ 2147483646 w 176"/>
                  <a:gd name="T31" fmla="*/ 2147483646 h 176"/>
                  <a:gd name="T32" fmla="*/ 2147483646 w 176"/>
                  <a:gd name="T33" fmla="*/ 2147483646 h 176"/>
                  <a:gd name="T34" fmla="*/ 2147483646 w 176"/>
                  <a:gd name="T35" fmla="*/ 2147483646 h 176"/>
                  <a:gd name="T36" fmla="*/ 2147483646 w 176"/>
                  <a:gd name="T37" fmla="*/ 2147483646 h 176"/>
                  <a:gd name="T38" fmla="*/ 0 w 176"/>
                  <a:gd name="T39" fmla="*/ 2147483646 h 176"/>
                  <a:gd name="T40" fmla="*/ 2147483646 w 176"/>
                  <a:gd name="T41" fmla="*/ 2147483646 h 176"/>
                  <a:gd name="T42" fmla="*/ 2147483646 w 176"/>
                  <a:gd name="T43" fmla="*/ 2147483646 h 176"/>
                  <a:gd name="T44" fmla="*/ 2147483646 w 176"/>
                  <a:gd name="T45" fmla="*/ 2147483646 h 176"/>
                  <a:gd name="T46" fmla="*/ 2147483646 w 176"/>
                  <a:gd name="T47" fmla="*/ 2147483646 h 176"/>
                  <a:gd name="T48" fmla="*/ 2147483646 w 176"/>
                  <a:gd name="T49" fmla="*/ 2147483646 h 176"/>
                  <a:gd name="T50" fmla="*/ 2147483646 w 176"/>
                  <a:gd name="T51" fmla="*/ 2147483646 h 176"/>
                  <a:gd name="T52" fmla="*/ 2147483646 w 176"/>
                  <a:gd name="T53" fmla="*/ 2147483646 h 176"/>
                  <a:gd name="T54" fmla="*/ 2147483646 w 176"/>
                  <a:gd name="T55" fmla="*/ 2147483646 h 176"/>
                  <a:gd name="T56" fmla="*/ 2147483646 w 176"/>
                  <a:gd name="T57" fmla="*/ 2147483646 h 176"/>
                  <a:gd name="T58" fmla="*/ 2147483646 w 176"/>
                  <a:gd name="T59" fmla="*/ 2147483646 h 176"/>
                  <a:gd name="T60" fmla="*/ 2147483646 w 176"/>
                  <a:gd name="T61" fmla="*/ 2147483646 h 176"/>
                  <a:gd name="T62" fmla="*/ 2147483646 w 176"/>
                  <a:gd name="T63" fmla="*/ 2147483646 h 176"/>
                  <a:gd name="T64" fmla="*/ 2147483646 w 176"/>
                  <a:gd name="T65" fmla="*/ 2147483646 h 176"/>
                  <a:gd name="T66" fmla="*/ 2147483646 w 176"/>
                  <a:gd name="T67" fmla="*/ 2147483646 h 176"/>
                  <a:gd name="T68" fmla="*/ 2147483646 w 176"/>
                  <a:gd name="T69" fmla="*/ 2147483646 h 176"/>
                  <a:gd name="T70" fmla="*/ 2147483646 w 176"/>
                  <a:gd name="T71" fmla="*/ 2147483646 h 176"/>
                  <a:gd name="T72" fmla="*/ 2147483646 w 176"/>
                  <a:gd name="T73" fmla="*/ 2147483646 h 176"/>
                  <a:gd name="T74" fmla="*/ 2147483646 w 176"/>
                  <a:gd name="T75" fmla="*/ 2147483646 h 176"/>
                  <a:gd name="T76" fmla="*/ 2147483646 w 176"/>
                  <a:gd name="T77" fmla="*/ 2147483646 h 176"/>
                  <a:gd name="T78" fmla="*/ 2147483646 w 176"/>
                  <a:gd name="T79" fmla="*/ 2147483646 h 176"/>
                  <a:gd name="T80" fmla="*/ 2147483646 w 176"/>
                  <a:gd name="T81" fmla="*/ 2147483646 h 176"/>
                  <a:gd name="T82" fmla="*/ 2147483646 w 176"/>
                  <a:gd name="T83" fmla="*/ 2147483646 h 17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5500872" y="3059116"/>
                <a:ext cx="358204" cy="367448"/>
              </a:xfrm>
              <a:custGeom>
                <a:avLst/>
                <a:gdLst>
                  <a:gd name="T0" fmla="*/ 2147483646 w 131"/>
                  <a:gd name="T1" fmla="*/ 2147483646 h 134"/>
                  <a:gd name="T2" fmla="*/ 2147483646 w 131"/>
                  <a:gd name="T3" fmla="*/ 2147483646 h 134"/>
                  <a:gd name="T4" fmla="*/ 2147483646 w 131"/>
                  <a:gd name="T5" fmla="*/ 2147483646 h 134"/>
                  <a:gd name="T6" fmla="*/ 2147483646 w 131"/>
                  <a:gd name="T7" fmla="*/ 2147483646 h 134"/>
                  <a:gd name="T8" fmla="*/ 2147483646 w 131"/>
                  <a:gd name="T9" fmla="*/ 2147483646 h 134"/>
                  <a:gd name="T10" fmla="*/ 2147483646 w 131"/>
                  <a:gd name="T11" fmla="*/ 2147483646 h 134"/>
                  <a:gd name="T12" fmla="*/ 2147483646 w 131"/>
                  <a:gd name="T13" fmla="*/ 2147483646 h 134"/>
                  <a:gd name="T14" fmla="*/ 2147483646 w 131"/>
                  <a:gd name="T15" fmla="*/ 2147483646 h 134"/>
                  <a:gd name="T16" fmla="*/ 2147483646 w 131"/>
                  <a:gd name="T17" fmla="*/ 2147483646 h 134"/>
                  <a:gd name="T18" fmla="*/ 2147483646 w 131"/>
                  <a:gd name="T19" fmla="*/ 2147483646 h 134"/>
                  <a:gd name="T20" fmla="*/ 2147483646 w 131"/>
                  <a:gd name="T21" fmla="*/ 2147483646 h 134"/>
                  <a:gd name="T22" fmla="*/ 2147483646 w 131"/>
                  <a:gd name="T23" fmla="*/ 2147483646 h 134"/>
                  <a:gd name="T24" fmla="*/ 2147483646 w 131"/>
                  <a:gd name="T25" fmla="*/ 2147483646 h 134"/>
                  <a:gd name="T26" fmla="*/ 2147483646 w 131"/>
                  <a:gd name="T27" fmla="*/ 2147483646 h 134"/>
                  <a:gd name="T28" fmla="*/ 2147483646 w 131"/>
                  <a:gd name="T29" fmla="*/ 2147483646 h 134"/>
                  <a:gd name="T30" fmla="*/ 2147483646 w 131"/>
                  <a:gd name="T31" fmla="*/ 2147483646 h 134"/>
                  <a:gd name="T32" fmla="*/ 2147483646 w 131"/>
                  <a:gd name="T33" fmla="*/ 2147483646 h 134"/>
                  <a:gd name="T34" fmla="*/ 2147483646 w 131"/>
                  <a:gd name="T35" fmla="*/ 2147483646 h 134"/>
                  <a:gd name="T36" fmla="*/ 2147483646 w 131"/>
                  <a:gd name="T37" fmla="*/ 2147483646 h 134"/>
                  <a:gd name="T38" fmla="*/ 2147483646 w 131"/>
                  <a:gd name="T39" fmla="*/ 2147483646 h 134"/>
                  <a:gd name="T40" fmla="*/ 2147483646 w 131"/>
                  <a:gd name="T41" fmla="*/ 2147483646 h 134"/>
                  <a:gd name="T42" fmla="*/ 2147483646 w 131"/>
                  <a:gd name="T43" fmla="*/ 2147483646 h 134"/>
                  <a:gd name="T44" fmla="*/ 2147483646 w 131"/>
                  <a:gd name="T45" fmla="*/ 2147483646 h 134"/>
                  <a:gd name="T46" fmla="*/ 2147483646 w 131"/>
                  <a:gd name="T47" fmla="*/ 0 h 134"/>
                  <a:gd name="T48" fmla="*/ 2147483646 w 131"/>
                  <a:gd name="T49" fmla="*/ 2147483646 h 134"/>
                  <a:gd name="T50" fmla="*/ 2147483646 w 131"/>
                  <a:gd name="T51" fmla="*/ 2147483646 h 134"/>
                  <a:gd name="T52" fmla="*/ 2147483646 w 131"/>
                  <a:gd name="T53" fmla="*/ 2147483646 h 134"/>
                  <a:gd name="T54" fmla="*/ 2147483646 w 131"/>
                  <a:gd name="T55" fmla="*/ 2147483646 h 134"/>
                  <a:gd name="T56" fmla="*/ 0 w 131"/>
                  <a:gd name="T57" fmla="*/ 2147483646 h 134"/>
                  <a:gd name="T58" fmla="*/ 2147483646 w 131"/>
                  <a:gd name="T59" fmla="*/ 2147483646 h 134"/>
                  <a:gd name="T60" fmla="*/ 2147483646 w 131"/>
                  <a:gd name="T61" fmla="*/ 2147483646 h 134"/>
                  <a:gd name="T62" fmla="*/ 2147483646 w 131"/>
                  <a:gd name="T63" fmla="*/ 2147483646 h 134"/>
                  <a:gd name="T64" fmla="*/ 2147483646 w 131"/>
                  <a:gd name="T65" fmla="*/ 2147483646 h 134"/>
                  <a:gd name="T66" fmla="*/ 2147483646 w 131"/>
                  <a:gd name="T67" fmla="*/ 2147483646 h 134"/>
                  <a:gd name="T68" fmla="*/ 2147483646 w 131"/>
                  <a:gd name="T69" fmla="*/ 2147483646 h 134"/>
                  <a:gd name="T70" fmla="*/ 2147483646 w 131"/>
                  <a:gd name="T71" fmla="*/ 2147483646 h 13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" name="任意多边形 44"/>
            <p:cNvSpPr/>
            <p:nvPr/>
          </p:nvSpPr>
          <p:spPr bwMode="auto">
            <a:xfrm>
              <a:off x="15357" y="2168"/>
              <a:ext cx="1505" cy="1560"/>
            </a:xfrm>
            <a:custGeom>
              <a:avLst/>
              <a:gdLst>
                <a:gd name="T0" fmla="*/ 516215 w 956752"/>
                <a:gd name="T1" fmla="*/ 952455 h 990261"/>
                <a:gd name="T2" fmla="*/ 516215 w 956752"/>
                <a:gd name="T3" fmla="*/ 990600 h 990261"/>
                <a:gd name="T4" fmla="*/ 433978 w 956752"/>
                <a:gd name="T5" fmla="*/ 971527 h 990261"/>
                <a:gd name="T6" fmla="*/ 409513 w 956752"/>
                <a:gd name="T7" fmla="*/ 896972 h 990261"/>
                <a:gd name="T8" fmla="*/ 562095 w 956752"/>
                <a:gd name="T9" fmla="*/ 916623 h 990261"/>
                <a:gd name="T10" fmla="*/ 409513 w 956752"/>
                <a:gd name="T11" fmla="*/ 936272 h 990261"/>
                <a:gd name="T12" fmla="*/ 409513 w 956752"/>
                <a:gd name="T13" fmla="*/ 896972 h 990261"/>
                <a:gd name="T14" fmla="*/ 570707 w 956752"/>
                <a:gd name="T15" fmla="*/ 844957 h 990261"/>
                <a:gd name="T16" fmla="*/ 570707 w 956752"/>
                <a:gd name="T17" fmla="*/ 884258 h 990261"/>
                <a:gd name="T18" fmla="*/ 371651 w 956752"/>
                <a:gd name="T19" fmla="*/ 864608 h 990261"/>
                <a:gd name="T20" fmla="*/ 390739 w 956752"/>
                <a:gd name="T21" fmla="*/ 794098 h 990261"/>
                <a:gd name="T22" fmla="*/ 589794 w 956752"/>
                <a:gd name="T23" fmla="*/ 813170 h 990261"/>
                <a:gd name="T24" fmla="*/ 390739 w 956752"/>
                <a:gd name="T25" fmla="*/ 832243 h 990261"/>
                <a:gd name="T26" fmla="*/ 390739 w 956752"/>
                <a:gd name="T27" fmla="*/ 794098 h 990261"/>
                <a:gd name="T28" fmla="*/ 289887 w 956752"/>
                <a:gd name="T29" fmla="*/ 678998 h 990261"/>
                <a:gd name="T30" fmla="*/ 191476 w 956752"/>
                <a:gd name="T31" fmla="*/ 820605 h 990261"/>
                <a:gd name="T32" fmla="*/ 155938 w 956752"/>
                <a:gd name="T33" fmla="*/ 785204 h 990261"/>
                <a:gd name="T34" fmla="*/ 273485 w 956752"/>
                <a:gd name="T35" fmla="*/ 670488 h 990261"/>
                <a:gd name="T36" fmla="*/ 695981 w 956752"/>
                <a:gd name="T37" fmla="*/ 676275 h 990261"/>
                <a:gd name="T38" fmla="*/ 794665 w 956752"/>
                <a:gd name="T39" fmla="*/ 820605 h 990261"/>
                <a:gd name="T40" fmla="*/ 660345 w 956752"/>
                <a:gd name="T41" fmla="*/ 708954 h 990261"/>
                <a:gd name="T42" fmla="*/ 680562 w 956752"/>
                <a:gd name="T43" fmla="*/ 670148 h 990261"/>
                <a:gd name="T44" fmla="*/ 933827 w 956752"/>
                <a:gd name="T45" fmla="*/ 478540 h 990261"/>
                <a:gd name="T46" fmla="*/ 933827 w 956752"/>
                <a:gd name="T47" fmla="*/ 528244 h 990261"/>
                <a:gd name="T48" fmla="*/ 761770 w 956752"/>
                <a:gd name="T49" fmla="*/ 503391 h 990261"/>
                <a:gd name="T50" fmla="*/ 21848 w 956752"/>
                <a:gd name="T51" fmla="*/ 478540 h 990261"/>
                <a:gd name="T52" fmla="*/ 193905 w 956752"/>
                <a:gd name="T53" fmla="*/ 503391 h 990261"/>
                <a:gd name="T54" fmla="*/ 21848 w 956752"/>
                <a:gd name="T55" fmla="*/ 528244 h 990261"/>
                <a:gd name="T56" fmla="*/ 21848 w 956752"/>
                <a:gd name="T57" fmla="*/ 478540 h 990261"/>
                <a:gd name="T58" fmla="*/ 717911 w 956752"/>
                <a:gd name="T59" fmla="*/ 476043 h 990261"/>
                <a:gd name="T60" fmla="*/ 589775 w 956752"/>
                <a:gd name="T61" fmla="*/ 768668 h 990261"/>
                <a:gd name="T62" fmla="*/ 371672 w 956752"/>
                <a:gd name="T63" fmla="*/ 689359 h 990261"/>
                <a:gd name="T64" fmla="*/ 480723 w 956752"/>
                <a:gd name="T65" fmla="*/ 238113 h 990261"/>
                <a:gd name="T66" fmla="*/ 832814 w 956752"/>
                <a:gd name="T67" fmla="*/ 150784 h 990261"/>
                <a:gd name="T68" fmla="*/ 729214 w 956752"/>
                <a:gd name="T69" fmla="*/ 290029 h 990261"/>
                <a:gd name="T70" fmla="*/ 693772 w 956752"/>
                <a:gd name="T71" fmla="*/ 254535 h 990261"/>
                <a:gd name="T72" fmla="*/ 815434 w 956752"/>
                <a:gd name="T73" fmla="*/ 142252 h 990261"/>
                <a:gd name="T74" fmla="*/ 163658 w 956752"/>
                <a:gd name="T75" fmla="*/ 148054 h 990261"/>
                <a:gd name="T76" fmla="*/ 267258 w 956752"/>
                <a:gd name="T77" fmla="*/ 287298 h 990261"/>
                <a:gd name="T78" fmla="*/ 128216 w 956752"/>
                <a:gd name="T79" fmla="*/ 183548 h 990261"/>
                <a:gd name="T80" fmla="*/ 147300 w 956752"/>
                <a:gd name="T81" fmla="*/ 142252 h 990261"/>
                <a:gd name="T82" fmla="*/ 505539 w 956752"/>
                <a:gd name="T83" fmla="*/ 21880 h 990261"/>
                <a:gd name="T84" fmla="*/ 478203 w 956752"/>
                <a:gd name="T85" fmla="*/ 194189 h 990261"/>
                <a:gd name="T86" fmla="*/ 453600 w 956752"/>
                <a:gd name="T87" fmla="*/ 21880 h 9902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56752" h="990261">
                  <a:moveTo>
                    <a:pt x="442700" y="952129"/>
                  </a:moveTo>
                  <a:cubicBezTo>
                    <a:pt x="516797" y="952129"/>
                    <a:pt x="516797" y="952129"/>
                    <a:pt x="516797" y="952129"/>
                  </a:cubicBezTo>
                  <a:cubicBezTo>
                    <a:pt x="519541" y="952129"/>
                    <a:pt x="522285" y="960300"/>
                    <a:pt x="522285" y="971195"/>
                  </a:cubicBezTo>
                  <a:cubicBezTo>
                    <a:pt x="522285" y="979366"/>
                    <a:pt x="519541" y="990261"/>
                    <a:pt x="516797" y="990261"/>
                  </a:cubicBezTo>
                  <a:cubicBezTo>
                    <a:pt x="442700" y="990261"/>
                    <a:pt x="442700" y="990261"/>
                    <a:pt x="442700" y="990261"/>
                  </a:cubicBezTo>
                  <a:cubicBezTo>
                    <a:pt x="439956" y="990261"/>
                    <a:pt x="434467" y="979366"/>
                    <a:pt x="434467" y="971195"/>
                  </a:cubicBezTo>
                  <a:cubicBezTo>
                    <a:pt x="434467" y="960300"/>
                    <a:pt x="439956" y="952129"/>
                    <a:pt x="442700" y="952129"/>
                  </a:cubicBezTo>
                  <a:close/>
                  <a:moveTo>
                    <a:pt x="409975" y="896665"/>
                  </a:moveTo>
                  <a:cubicBezTo>
                    <a:pt x="549090" y="896665"/>
                    <a:pt x="549090" y="896665"/>
                    <a:pt x="549090" y="896665"/>
                  </a:cubicBezTo>
                  <a:cubicBezTo>
                    <a:pt x="557273" y="896665"/>
                    <a:pt x="562728" y="905084"/>
                    <a:pt x="562728" y="916309"/>
                  </a:cubicBezTo>
                  <a:cubicBezTo>
                    <a:pt x="562728" y="927533"/>
                    <a:pt x="557273" y="935952"/>
                    <a:pt x="549090" y="935952"/>
                  </a:cubicBezTo>
                  <a:cubicBezTo>
                    <a:pt x="409975" y="935952"/>
                    <a:pt x="409975" y="935952"/>
                    <a:pt x="409975" y="935952"/>
                  </a:cubicBezTo>
                  <a:cubicBezTo>
                    <a:pt x="401792" y="935952"/>
                    <a:pt x="396336" y="927533"/>
                    <a:pt x="396336" y="916309"/>
                  </a:cubicBezTo>
                  <a:cubicBezTo>
                    <a:pt x="396336" y="905084"/>
                    <a:pt x="401792" y="896665"/>
                    <a:pt x="409975" y="896665"/>
                  </a:cubicBezTo>
                  <a:close/>
                  <a:moveTo>
                    <a:pt x="391179" y="844668"/>
                  </a:moveTo>
                  <a:cubicBezTo>
                    <a:pt x="571350" y="844668"/>
                    <a:pt x="571350" y="844668"/>
                    <a:pt x="571350" y="844668"/>
                  </a:cubicBezTo>
                  <a:cubicBezTo>
                    <a:pt x="582270" y="844668"/>
                    <a:pt x="590459" y="853087"/>
                    <a:pt x="590459" y="864312"/>
                  </a:cubicBezTo>
                  <a:cubicBezTo>
                    <a:pt x="590459" y="875536"/>
                    <a:pt x="582270" y="883955"/>
                    <a:pt x="571350" y="883955"/>
                  </a:cubicBezTo>
                  <a:cubicBezTo>
                    <a:pt x="391179" y="883955"/>
                    <a:pt x="391179" y="883955"/>
                    <a:pt x="391179" y="883955"/>
                  </a:cubicBezTo>
                  <a:cubicBezTo>
                    <a:pt x="380260" y="883955"/>
                    <a:pt x="372070" y="875536"/>
                    <a:pt x="372070" y="864312"/>
                  </a:cubicBezTo>
                  <a:cubicBezTo>
                    <a:pt x="372070" y="853087"/>
                    <a:pt x="380260" y="844668"/>
                    <a:pt x="391179" y="844668"/>
                  </a:cubicBezTo>
                  <a:close/>
                  <a:moveTo>
                    <a:pt x="391179" y="793826"/>
                  </a:moveTo>
                  <a:cubicBezTo>
                    <a:pt x="571350" y="793826"/>
                    <a:pt x="571350" y="793826"/>
                    <a:pt x="571350" y="793826"/>
                  </a:cubicBezTo>
                  <a:cubicBezTo>
                    <a:pt x="582270" y="793826"/>
                    <a:pt x="590459" y="801997"/>
                    <a:pt x="590459" y="812892"/>
                  </a:cubicBezTo>
                  <a:cubicBezTo>
                    <a:pt x="590459" y="823787"/>
                    <a:pt x="582270" y="831958"/>
                    <a:pt x="571350" y="831958"/>
                  </a:cubicBezTo>
                  <a:cubicBezTo>
                    <a:pt x="391179" y="831958"/>
                    <a:pt x="391179" y="831958"/>
                    <a:pt x="391179" y="831958"/>
                  </a:cubicBezTo>
                  <a:cubicBezTo>
                    <a:pt x="380260" y="831958"/>
                    <a:pt x="372070" y="823787"/>
                    <a:pt x="372070" y="812892"/>
                  </a:cubicBezTo>
                  <a:cubicBezTo>
                    <a:pt x="372070" y="801997"/>
                    <a:pt x="380260" y="793826"/>
                    <a:pt x="391179" y="793826"/>
                  </a:cubicBezTo>
                  <a:close/>
                  <a:moveTo>
                    <a:pt x="273793" y="670259"/>
                  </a:moveTo>
                  <a:cubicBezTo>
                    <a:pt x="279951" y="670599"/>
                    <a:pt x="286109" y="673322"/>
                    <a:pt x="290214" y="678766"/>
                  </a:cubicBezTo>
                  <a:cubicBezTo>
                    <a:pt x="301161" y="686933"/>
                    <a:pt x="303897" y="700544"/>
                    <a:pt x="295687" y="711433"/>
                  </a:cubicBezTo>
                  <a:lnTo>
                    <a:pt x="191692" y="820324"/>
                  </a:lnTo>
                  <a:cubicBezTo>
                    <a:pt x="183482" y="828491"/>
                    <a:pt x="167061" y="828491"/>
                    <a:pt x="158851" y="817602"/>
                  </a:cubicBezTo>
                  <a:cubicBezTo>
                    <a:pt x="147904" y="809435"/>
                    <a:pt x="147904" y="793102"/>
                    <a:pt x="156114" y="784935"/>
                  </a:cubicBezTo>
                  <a:cubicBezTo>
                    <a:pt x="257373" y="676044"/>
                    <a:pt x="257373" y="676044"/>
                    <a:pt x="257373" y="676044"/>
                  </a:cubicBezTo>
                  <a:cubicBezTo>
                    <a:pt x="261478" y="671960"/>
                    <a:pt x="267636" y="669919"/>
                    <a:pt x="273793" y="670259"/>
                  </a:cubicBezTo>
                  <a:close/>
                  <a:moveTo>
                    <a:pt x="681329" y="669919"/>
                  </a:moveTo>
                  <a:cubicBezTo>
                    <a:pt x="687160" y="669919"/>
                    <a:pt x="692649" y="671961"/>
                    <a:pt x="696765" y="676044"/>
                  </a:cubicBezTo>
                  <a:lnTo>
                    <a:pt x="798305" y="784935"/>
                  </a:lnTo>
                  <a:cubicBezTo>
                    <a:pt x="806538" y="795824"/>
                    <a:pt x="806538" y="809435"/>
                    <a:pt x="795561" y="820324"/>
                  </a:cubicBezTo>
                  <a:cubicBezTo>
                    <a:pt x="784584" y="828491"/>
                    <a:pt x="770862" y="828491"/>
                    <a:pt x="762629" y="820324"/>
                  </a:cubicBezTo>
                  <a:cubicBezTo>
                    <a:pt x="661089" y="708711"/>
                    <a:pt x="661089" y="708711"/>
                    <a:pt x="661089" y="708711"/>
                  </a:cubicBezTo>
                  <a:cubicBezTo>
                    <a:pt x="652856" y="700544"/>
                    <a:pt x="652856" y="686933"/>
                    <a:pt x="663834" y="676044"/>
                  </a:cubicBezTo>
                  <a:cubicBezTo>
                    <a:pt x="669322" y="671961"/>
                    <a:pt x="675497" y="669919"/>
                    <a:pt x="681329" y="669919"/>
                  </a:cubicBezTo>
                  <a:close/>
                  <a:moveTo>
                    <a:pt x="784501" y="478376"/>
                  </a:moveTo>
                  <a:cubicBezTo>
                    <a:pt x="934879" y="478376"/>
                    <a:pt x="934879" y="478376"/>
                    <a:pt x="934879" y="478376"/>
                  </a:cubicBezTo>
                  <a:cubicBezTo>
                    <a:pt x="948550" y="478376"/>
                    <a:pt x="956752" y="489417"/>
                    <a:pt x="956752" y="503219"/>
                  </a:cubicBezTo>
                  <a:cubicBezTo>
                    <a:pt x="956752" y="517021"/>
                    <a:pt x="948550" y="528063"/>
                    <a:pt x="934879" y="528063"/>
                  </a:cubicBezTo>
                  <a:lnTo>
                    <a:pt x="784501" y="528063"/>
                  </a:lnTo>
                  <a:cubicBezTo>
                    <a:pt x="773565" y="528063"/>
                    <a:pt x="762628" y="517021"/>
                    <a:pt x="762628" y="503219"/>
                  </a:cubicBezTo>
                  <a:cubicBezTo>
                    <a:pt x="762628" y="489417"/>
                    <a:pt x="773565" y="478376"/>
                    <a:pt x="784501" y="478376"/>
                  </a:cubicBezTo>
                  <a:close/>
                  <a:moveTo>
                    <a:pt x="21873" y="478376"/>
                  </a:moveTo>
                  <a:lnTo>
                    <a:pt x="172251" y="478376"/>
                  </a:lnTo>
                  <a:cubicBezTo>
                    <a:pt x="185922" y="478376"/>
                    <a:pt x="194124" y="489417"/>
                    <a:pt x="194124" y="503219"/>
                  </a:cubicBezTo>
                  <a:cubicBezTo>
                    <a:pt x="194124" y="517021"/>
                    <a:pt x="185922" y="528063"/>
                    <a:pt x="172251" y="528063"/>
                  </a:cubicBezTo>
                  <a:cubicBezTo>
                    <a:pt x="21873" y="528063"/>
                    <a:pt x="21873" y="528063"/>
                    <a:pt x="21873" y="528063"/>
                  </a:cubicBezTo>
                  <a:cubicBezTo>
                    <a:pt x="10936" y="528063"/>
                    <a:pt x="0" y="517021"/>
                    <a:pt x="0" y="503219"/>
                  </a:cubicBezTo>
                  <a:cubicBezTo>
                    <a:pt x="0" y="489417"/>
                    <a:pt x="10936" y="478376"/>
                    <a:pt x="21873" y="478376"/>
                  </a:cubicBezTo>
                  <a:close/>
                  <a:moveTo>
                    <a:pt x="481265" y="238032"/>
                  </a:moveTo>
                  <a:cubicBezTo>
                    <a:pt x="612275" y="238032"/>
                    <a:pt x="718720" y="344653"/>
                    <a:pt x="718720" y="475880"/>
                  </a:cubicBezTo>
                  <a:cubicBezTo>
                    <a:pt x="718720" y="568832"/>
                    <a:pt x="666862" y="648114"/>
                    <a:pt x="590440" y="689123"/>
                  </a:cubicBezTo>
                  <a:cubicBezTo>
                    <a:pt x="590440" y="689123"/>
                    <a:pt x="590440" y="689123"/>
                    <a:pt x="590440" y="768405"/>
                  </a:cubicBezTo>
                  <a:cubicBezTo>
                    <a:pt x="590440" y="768405"/>
                    <a:pt x="590440" y="768405"/>
                    <a:pt x="372091" y="768405"/>
                  </a:cubicBezTo>
                  <a:cubicBezTo>
                    <a:pt x="372091" y="768405"/>
                    <a:pt x="372091" y="768405"/>
                    <a:pt x="372091" y="689123"/>
                  </a:cubicBezTo>
                  <a:cubicBezTo>
                    <a:pt x="295668" y="648114"/>
                    <a:pt x="243810" y="568832"/>
                    <a:pt x="243810" y="475880"/>
                  </a:cubicBezTo>
                  <a:cubicBezTo>
                    <a:pt x="243810" y="344653"/>
                    <a:pt x="350256" y="238032"/>
                    <a:pt x="481265" y="238032"/>
                  </a:cubicBezTo>
                  <a:close/>
                  <a:moveTo>
                    <a:pt x="816353" y="142203"/>
                  </a:moveTo>
                  <a:cubicBezTo>
                    <a:pt x="822153" y="142544"/>
                    <a:pt x="828294" y="145274"/>
                    <a:pt x="833753" y="150732"/>
                  </a:cubicBezTo>
                  <a:cubicBezTo>
                    <a:pt x="841941" y="158920"/>
                    <a:pt x="844670" y="175297"/>
                    <a:pt x="836482" y="183485"/>
                  </a:cubicBezTo>
                  <a:lnTo>
                    <a:pt x="730036" y="289930"/>
                  </a:lnTo>
                  <a:cubicBezTo>
                    <a:pt x="721848" y="298118"/>
                    <a:pt x="705472" y="295389"/>
                    <a:pt x="697284" y="287200"/>
                  </a:cubicBezTo>
                  <a:cubicBezTo>
                    <a:pt x="686366" y="276283"/>
                    <a:pt x="686366" y="262636"/>
                    <a:pt x="694554" y="254448"/>
                  </a:cubicBezTo>
                  <a:cubicBezTo>
                    <a:pt x="801000" y="148003"/>
                    <a:pt x="801000" y="148003"/>
                    <a:pt x="801000" y="148003"/>
                  </a:cubicBezTo>
                  <a:cubicBezTo>
                    <a:pt x="805094" y="143909"/>
                    <a:pt x="810553" y="141862"/>
                    <a:pt x="816353" y="142203"/>
                  </a:cubicBezTo>
                  <a:close/>
                  <a:moveTo>
                    <a:pt x="147466" y="142203"/>
                  </a:moveTo>
                  <a:cubicBezTo>
                    <a:pt x="153607" y="141862"/>
                    <a:pt x="159748" y="143909"/>
                    <a:pt x="163842" y="148003"/>
                  </a:cubicBezTo>
                  <a:lnTo>
                    <a:pt x="270288" y="254448"/>
                  </a:lnTo>
                  <a:cubicBezTo>
                    <a:pt x="278476" y="262636"/>
                    <a:pt x="278476" y="276283"/>
                    <a:pt x="267559" y="287200"/>
                  </a:cubicBezTo>
                  <a:cubicBezTo>
                    <a:pt x="256641" y="295389"/>
                    <a:pt x="242994" y="298118"/>
                    <a:pt x="234806" y="289930"/>
                  </a:cubicBezTo>
                  <a:cubicBezTo>
                    <a:pt x="128360" y="183485"/>
                    <a:pt x="128360" y="183485"/>
                    <a:pt x="128360" y="183485"/>
                  </a:cubicBezTo>
                  <a:cubicBezTo>
                    <a:pt x="120172" y="175297"/>
                    <a:pt x="120172" y="158920"/>
                    <a:pt x="131089" y="150732"/>
                  </a:cubicBezTo>
                  <a:cubicBezTo>
                    <a:pt x="135183" y="145274"/>
                    <a:pt x="141324" y="142544"/>
                    <a:pt x="147466" y="142203"/>
                  </a:cubicBezTo>
                  <a:close/>
                  <a:moveTo>
                    <a:pt x="478742" y="0"/>
                  </a:moveTo>
                  <a:cubicBezTo>
                    <a:pt x="495162" y="0"/>
                    <a:pt x="506109" y="10936"/>
                    <a:pt x="506109" y="21873"/>
                  </a:cubicBezTo>
                  <a:lnTo>
                    <a:pt x="506109" y="172250"/>
                  </a:lnTo>
                  <a:cubicBezTo>
                    <a:pt x="506109" y="183186"/>
                    <a:pt x="495162" y="194123"/>
                    <a:pt x="478742" y="194123"/>
                  </a:cubicBezTo>
                  <a:cubicBezTo>
                    <a:pt x="465058" y="194123"/>
                    <a:pt x="454111" y="183186"/>
                    <a:pt x="454111" y="172250"/>
                  </a:cubicBezTo>
                  <a:cubicBezTo>
                    <a:pt x="454111" y="21873"/>
                    <a:pt x="454111" y="21873"/>
                    <a:pt x="454111" y="21873"/>
                  </a:cubicBezTo>
                  <a:cubicBezTo>
                    <a:pt x="454111" y="10936"/>
                    <a:pt x="465058" y="0"/>
                    <a:pt x="478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994" y="4958"/>
              <a:ext cx="411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727" y="4958"/>
              <a:ext cx="411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4079" y="4958"/>
              <a:ext cx="411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 43"/>
            <p:cNvSpPr/>
            <p:nvPr/>
          </p:nvSpPr>
          <p:spPr bwMode="auto">
            <a:xfrm>
              <a:off x="6547" y="2243"/>
              <a:ext cx="1685" cy="1408"/>
            </a:xfrm>
            <a:custGeom>
              <a:avLst/>
              <a:gdLst>
                <a:gd name="T0" fmla="*/ 210534 w 1068881"/>
                <a:gd name="T1" fmla="*/ 598908 h 894355"/>
                <a:gd name="T2" fmla="*/ 344907 w 1068881"/>
                <a:gd name="T3" fmla="*/ 598908 h 894355"/>
                <a:gd name="T4" fmla="*/ 383300 w 1068881"/>
                <a:gd name="T5" fmla="*/ 612531 h 894355"/>
                <a:gd name="T6" fmla="*/ 383300 w 1068881"/>
                <a:gd name="T7" fmla="*/ 879546 h 894355"/>
                <a:gd name="T8" fmla="*/ 344907 w 1068881"/>
                <a:gd name="T9" fmla="*/ 893169 h 894355"/>
                <a:gd name="T10" fmla="*/ 210534 w 1068881"/>
                <a:gd name="T11" fmla="*/ 893169 h 894355"/>
                <a:gd name="T12" fmla="*/ 174885 w 1068881"/>
                <a:gd name="T13" fmla="*/ 879546 h 894355"/>
                <a:gd name="T14" fmla="*/ 174885 w 1068881"/>
                <a:gd name="T15" fmla="*/ 612531 h 894355"/>
                <a:gd name="T16" fmla="*/ 210534 w 1068881"/>
                <a:gd name="T17" fmla="*/ 598908 h 894355"/>
                <a:gd name="T18" fmla="*/ 440751 w 1068881"/>
                <a:gd name="T19" fmla="*/ 445430 h 894355"/>
                <a:gd name="T20" fmla="*/ 574378 w 1068881"/>
                <a:gd name="T21" fmla="*/ 445430 h 894355"/>
                <a:gd name="T22" fmla="*/ 612557 w 1068881"/>
                <a:gd name="T23" fmla="*/ 464542 h 894355"/>
                <a:gd name="T24" fmla="*/ 612557 w 1068881"/>
                <a:gd name="T25" fmla="*/ 871329 h 894355"/>
                <a:gd name="T26" fmla="*/ 574378 w 1068881"/>
                <a:gd name="T27" fmla="*/ 893169 h 894355"/>
                <a:gd name="T28" fmla="*/ 440751 w 1068881"/>
                <a:gd name="T29" fmla="*/ 893169 h 894355"/>
                <a:gd name="T30" fmla="*/ 405299 w 1068881"/>
                <a:gd name="T31" fmla="*/ 871329 h 894355"/>
                <a:gd name="T32" fmla="*/ 405299 w 1068881"/>
                <a:gd name="T33" fmla="*/ 464542 h 894355"/>
                <a:gd name="T34" fmla="*/ 440751 w 1068881"/>
                <a:gd name="T35" fmla="*/ 445430 h 894355"/>
                <a:gd name="T36" fmla="*/ 670280 w 1068881"/>
                <a:gd name="T37" fmla="*/ 265412 h 894355"/>
                <a:gd name="T38" fmla="*/ 804931 w 1068881"/>
                <a:gd name="T39" fmla="*/ 265412 h 894355"/>
                <a:gd name="T40" fmla="*/ 840656 w 1068881"/>
                <a:gd name="T41" fmla="*/ 292706 h 894355"/>
                <a:gd name="T42" fmla="*/ 840656 w 1068881"/>
                <a:gd name="T43" fmla="*/ 863145 h 894355"/>
                <a:gd name="T44" fmla="*/ 804931 w 1068881"/>
                <a:gd name="T45" fmla="*/ 893168 h 894355"/>
                <a:gd name="T46" fmla="*/ 670280 w 1068881"/>
                <a:gd name="T47" fmla="*/ 893168 h 894355"/>
                <a:gd name="T48" fmla="*/ 634556 w 1068881"/>
                <a:gd name="T49" fmla="*/ 863145 h 894355"/>
                <a:gd name="T50" fmla="*/ 634556 w 1068881"/>
                <a:gd name="T51" fmla="*/ 292706 h 894355"/>
                <a:gd name="T52" fmla="*/ 670280 w 1068881"/>
                <a:gd name="T53" fmla="*/ 265412 h 894355"/>
                <a:gd name="T54" fmla="*/ 900695 w 1068881"/>
                <a:gd name="T55" fmla="*/ 125782 h 894355"/>
                <a:gd name="T56" fmla="*/ 1035347 w 1068881"/>
                <a:gd name="T57" fmla="*/ 125782 h 894355"/>
                <a:gd name="T58" fmla="*/ 1071070 w 1068881"/>
                <a:gd name="T59" fmla="*/ 161284 h 894355"/>
                <a:gd name="T60" fmla="*/ 1071070 w 1068881"/>
                <a:gd name="T61" fmla="*/ 857668 h 894355"/>
                <a:gd name="T62" fmla="*/ 1035347 w 1068881"/>
                <a:gd name="T63" fmla="*/ 893169 h 894355"/>
                <a:gd name="T64" fmla="*/ 900695 w 1068881"/>
                <a:gd name="T65" fmla="*/ 893169 h 894355"/>
                <a:gd name="T66" fmla="*/ 864970 w 1068881"/>
                <a:gd name="T67" fmla="*/ 857668 h 894355"/>
                <a:gd name="T68" fmla="*/ 864970 w 1068881"/>
                <a:gd name="T69" fmla="*/ 161284 h 894355"/>
                <a:gd name="T70" fmla="*/ 900695 w 1068881"/>
                <a:gd name="T71" fmla="*/ 125782 h 894355"/>
                <a:gd name="T72" fmla="*/ 840656 w 1068881"/>
                <a:gd name="T73" fmla="*/ 0 h 894355"/>
                <a:gd name="T74" fmla="*/ 786236 w 1068881"/>
                <a:gd name="T75" fmla="*/ 177710 h 894355"/>
                <a:gd name="T76" fmla="*/ 735838 w 1068881"/>
                <a:gd name="T77" fmla="*/ 135150 h 894355"/>
                <a:gd name="T78" fmla="*/ 650058 w 1068881"/>
                <a:gd name="T79" fmla="*/ 208382 h 894355"/>
                <a:gd name="T80" fmla="*/ 429687 w 1068881"/>
                <a:gd name="T81" fmla="*/ 396508 h 894355"/>
                <a:gd name="T82" fmla="*/ 391310 w 1068881"/>
                <a:gd name="T83" fmla="*/ 401960 h 894355"/>
                <a:gd name="T84" fmla="*/ 369380 w 1068881"/>
                <a:gd name="T85" fmla="*/ 374696 h 894355"/>
                <a:gd name="T86" fmla="*/ 369380 w 1068881"/>
                <a:gd name="T87" fmla="*/ 284725 h 894355"/>
                <a:gd name="T88" fmla="*/ 59621 w 1068881"/>
                <a:gd name="T89" fmla="*/ 549186 h 894355"/>
                <a:gd name="T90" fmla="*/ 34951 w 1068881"/>
                <a:gd name="T91" fmla="*/ 557365 h 894355"/>
                <a:gd name="T92" fmla="*/ 10279 w 1068881"/>
                <a:gd name="T93" fmla="*/ 549186 h 894355"/>
                <a:gd name="T94" fmla="*/ 10279 w 1068881"/>
                <a:gd name="T95" fmla="*/ 505564 h 894355"/>
                <a:gd name="T96" fmla="*/ 380345 w 1068881"/>
                <a:gd name="T97" fmla="*/ 186575 h 894355"/>
                <a:gd name="T98" fmla="*/ 418723 w 1068881"/>
                <a:gd name="T99" fmla="*/ 181123 h 894355"/>
                <a:gd name="T100" fmla="*/ 440653 w 1068881"/>
                <a:gd name="T101" fmla="*/ 208387 h 894355"/>
                <a:gd name="T102" fmla="*/ 440653 w 1068881"/>
                <a:gd name="T103" fmla="*/ 301084 h 894355"/>
                <a:gd name="T104" fmla="*/ 673315 w 1068881"/>
                <a:gd name="T105" fmla="*/ 103080 h 894355"/>
                <a:gd name="T106" fmla="*/ 685540 w 1068881"/>
                <a:gd name="T107" fmla="*/ 92675 h 894355"/>
                <a:gd name="T108" fmla="*/ 634556 w 1068881"/>
                <a:gd name="T109" fmla="*/ 49620 h 894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068881" h="894355">
                  <a:moveTo>
                    <a:pt x="210104" y="599703"/>
                  </a:moveTo>
                  <a:cubicBezTo>
                    <a:pt x="344202" y="599703"/>
                    <a:pt x="344202" y="599703"/>
                    <a:pt x="344202" y="599703"/>
                  </a:cubicBezTo>
                  <a:cubicBezTo>
                    <a:pt x="366096" y="599703"/>
                    <a:pt x="382516" y="605160"/>
                    <a:pt x="382516" y="613344"/>
                  </a:cubicBezTo>
                  <a:lnTo>
                    <a:pt x="382516" y="880714"/>
                  </a:lnTo>
                  <a:cubicBezTo>
                    <a:pt x="382516" y="888899"/>
                    <a:pt x="366096" y="894355"/>
                    <a:pt x="344202" y="894355"/>
                  </a:cubicBezTo>
                  <a:cubicBezTo>
                    <a:pt x="210104" y="894355"/>
                    <a:pt x="210104" y="894355"/>
                    <a:pt x="210104" y="894355"/>
                  </a:cubicBezTo>
                  <a:cubicBezTo>
                    <a:pt x="190947" y="894355"/>
                    <a:pt x="174527" y="888899"/>
                    <a:pt x="174527" y="880714"/>
                  </a:cubicBezTo>
                  <a:cubicBezTo>
                    <a:pt x="174527" y="613344"/>
                    <a:pt x="174527" y="613344"/>
                    <a:pt x="174527" y="613344"/>
                  </a:cubicBezTo>
                  <a:cubicBezTo>
                    <a:pt x="174527" y="605160"/>
                    <a:pt x="190947" y="599703"/>
                    <a:pt x="210104" y="599703"/>
                  </a:cubicBezTo>
                  <a:close/>
                  <a:moveTo>
                    <a:pt x="439850" y="446022"/>
                  </a:moveTo>
                  <a:cubicBezTo>
                    <a:pt x="573204" y="446022"/>
                    <a:pt x="573204" y="446022"/>
                    <a:pt x="573204" y="446022"/>
                  </a:cubicBezTo>
                  <a:cubicBezTo>
                    <a:pt x="594976" y="446022"/>
                    <a:pt x="611305" y="454223"/>
                    <a:pt x="611305" y="465158"/>
                  </a:cubicBezTo>
                  <a:lnTo>
                    <a:pt x="611305" y="872485"/>
                  </a:lnTo>
                  <a:cubicBezTo>
                    <a:pt x="611305" y="883420"/>
                    <a:pt x="594976" y="894355"/>
                    <a:pt x="573204" y="894355"/>
                  </a:cubicBezTo>
                  <a:cubicBezTo>
                    <a:pt x="439850" y="894355"/>
                    <a:pt x="439850" y="894355"/>
                    <a:pt x="439850" y="894355"/>
                  </a:cubicBezTo>
                  <a:cubicBezTo>
                    <a:pt x="420800" y="894355"/>
                    <a:pt x="404471" y="883420"/>
                    <a:pt x="404471" y="872485"/>
                  </a:cubicBezTo>
                  <a:cubicBezTo>
                    <a:pt x="404471" y="465158"/>
                    <a:pt x="404471" y="465158"/>
                    <a:pt x="404471" y="465158"/>
                  </a:cubicBezTo>
                  <a:cubicBezTo>
                    <a:pt x="404471" y="454223"/>
                    <a:pt x="420800" y="446022"/>
                    <a:pt x="439850" y="446022"/>
                  </a:cubicBezTo>
                  <a:close/>
                  <a:moveTo>
                    <a:pt x="668910" y="265764"/>
                  </a:moveTo>
                  <a:cubicBezTo>
                    <a:pt x="803286" y="265764"/>
                    <a:pt x="803286" y="265764"/>
                    <a:pt x="803286" y="265764"/>
                  </a:cubicBezTo>
                  <a:cubicBezTo>
                    <a:pt x="825225" y="265764"/>
                    <a:pt x="838937" y="276696"/>
                    <a:pt x="838937" y="293094"/>
                  </a:cubicBezTo>
                  <a:lnTo>
                    <a:pt x="838937" y="864291"/>
                  </a:lnTo>
                  <a:cubicBezTo>
                    <a:pt x="838937" y="880689"/>
                    <a:pt x="825225" y="894354"/>
                    <a:pt x="803286" y="894354"/>
                  </a:cubicBezTo>
                  <a:cubicBezTo>
                    <a:pt x="668910" y="894354"/>
                    <a:pt x="668910" y="894354"/>
                    <a:pt x="668910" y="894354"/>
                  </a:cubicBezTo>
                  <a:cubicBezTo>
                    <a:pt x="649713" y="894354"/>
                    <a:pt x="633259" y="880689"/>
                    <a:pt x="633259" y="864291"/>
                  </a:cubicBezTo>
                  <a:cubicBezTo>
                    <a:pt x="633259" y="293094"/>
                    <a:pt x="633259" y="293094"/>
                    <a:pt x="633259" y="293094"/>
                  </a:cubicBezTo>
                  <a:cubicBezTo>
                    <a:pt x="633259" y="276696"/>
                    <a:pt x="649713" y="265764"/>
                    <a:pt x="668910" y="265764"/>
                  </a:cubicBezTo>
                  <a:close/>
                  <a:moveTo>
                    <a:pt x="898854" y="125949"/>
                  </a:moveTo>
                  <a:cubicBezTo>
                    <a:pt x="1033230" y="125949"/>
                    <a:pt x="1033230" y="125949"/>
                    <a:pt x="1033230" y="125949"/>
                  </a:cubicBezTo>
                  <a:cubicBezTo>
                    <a:pt x="1052427" y="125949"/>
                    <a:pt x="1068881" y="142356"/>
                    <a:pt x="1068881" y="161498"/>
                  </a:cubicBezTo>
                  <a:lnTo>
                    <a:pt x="1068881" y="858806"/>
                  </a:lnTo>
                  <a:cubicBezTo>
                    <a:pt x="1068881" y="877948"/>
                    <a:pt x="1052427" y="894355"/>
                    <a:pt x="1033230" y="894355"/>
                  </a:cubicBezTo>
                  <a:cubicBezTo>
                    <a:pt x="898854" y="894355"/>
                    <a:pt x="898854" y="894355"/>
                    <a:pt x="898854" y="894355"/>
                  </a:cubicBezTo>
                  <a:cubicBezTo>
                    <a:pt x="879657" y="894355"/>
                    <a:pt x="863203" y="877948"/>
                    <a:pt x="863203" y="858806"/>
                  </a:cubicBezTo>
                  <a:cubicBezTo>
                    <a:pt x="863203" y="161498"/>
                    <a:pt x="863203" y="161498"/>
                    <a:pt x="863203" y="161498"/>
                  </a:cubicBezTo>
                  <a:cubicBezTo>
                    <a:pt x="863203" y="142356"/>
                    <a:pt x="879657" y="125949"/>
                    <a:pt x="898854" y="125949"/>
                  </a:cubicBezTo>
                  <a:close/>
                  <a:moveTo>
                    <a:pt x="838937" y="0"/>
                  </a:moveTo>
                  <a:lnTo>
                    <a:pt x="784629" y="177946"/>
                  </a:lnTo>
                  <a:lnTo>
                    <a:pt x="734334" y="135330"/>
                  </a:lnTo>
                  <a:lnTo>
                    <a:pt x="648729" y="208658"/>
                  </a:lnTo>
                  <a:cubicBezTo>
                    <a:pt x="428809" y="397034"/>
                    <a:pt x="428809" y="397034"/>
                    <a:pt x="428809" y="397034"/>
                  </a:cubicBezTo>
                  <a:cubicBezTo>
                    <a:pt x="417867" y="405224"/>
                    <a:pt x="404189" y="407954"/>
                    <a:pt x="390510" y="402494"/>
                  </a:cubicBezTo>
                  <a:cubicBezTo>
                    <a:pt x="376832" y="399764"/>
                    <a:pt x="368625" y="388844"/>
                    <a:pt x="368625" y="375194"/>
                  </a:cubicBezTo>
                  <a:cubicBezTo>
                    <a:pt x="368625" y="285103"/>
                    <a:pt x="368625" y="285103"/>
                    <a:pt x="368625" y="285103"/>
                  </a:cubicBezTo>
                  <a:cubicBezTo>
                    <a:pt x="59499" y="549915"/>
                    <a:pt x="59499" y="549915"/>
                    <a:pt x="59499" y="549915"/>
                  </a:cubicBezTo>
                  <a:cubicBezTo>
                    <a:pt x="54028" y="555375"/>
                    <a:pt x="43086" y="558105"/>
                    <a:pt x="34879" y="558105"/>
                  </a:cubicBezTo>
                  <a:cubicBezTo>
                    <a:pt x="26672" y="558105"/>
                    <a:pt x="15729" y="555375"/>
                    <a:pt x="10258" y="549915"/>
                  </a:cubicBezTo>
                  <a:cubicBezTo>
                    <a:pt x="-3420" y="536265"/>
                    <a:pt x="-3420" y="517155"/>
                    <a:pt x="10258" y="506235"/>
                  </a:cubicBezTo>
                  <a:cubicBezTo>
                    <a:pt x="379568" y="186823"/>
                    <a:pt x="379568" y="186823"/>
                    <a:pt x="379568" y="186823"/>
                  </a:cubicBezTo>
                  <a:cubicBezTo>
                    <a:pt x="387775" y="178633"/>
                    <a:pt x="404189" y="175903"/>
                    <a:pt x="417867" y="181363"/>
                  </a:cubicBezTo>
                  <a:cubicBezTo>
                    <a:pt x="431545" y="186823"/>
                    <a:pt x="439752" y="197743"/>
                    <a:pt x="439752" y="208663"/>
                  </a:cubicBezTo>
                  <a:cubicBezTo>
                    <a:pt x="439752" y="301484"/>
                    <a:pt x="439752" y="301484"/>
                    <a:pt x="439752" y="301484"/>
                  </a:cubicBezTo>
                  <a:cubicBezTo>
                    <a:pt x="572430" y="188188"/>
                    <a:pt x="638769" y="131540"/>
                    <a:pt x="671939" y="103216"/>
                  </a:cubicBezTo>
                  <a:lnTo>
                    <a:pt x="684139" y="92798"/>
                  </a:lnTo>
                  <a:lnTo>
                    <a:pt x="633259" y="49686"/>
                  </a:lnTo>
                  <a:lnTo>
                    <a:pt x="838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941705" y="3064510"/>
            <a:ext cx="212915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网盘助手</a:t>
            </a:r>
            <a:endParaRPr lang="zh-CN" altLang="en-US" sz="2000" b="1" dirty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简单布局</a:t>
            </a:r>
            <a:endParaRPr lang="zh-CN" altLang="en-US" sz="1400" dirty="0" smtClean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55035" y="3034030"/>
            <a:ext cx="212915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项目助手</a:t>
            </a:r>
            <a:endParaRPr lang="zh-CN" altLang="en-US" sz="2000" b="1" dirty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简单布局</a:t>
            </a:r>
            <a:endParaRPr lang="zh-CN" sz="1400" dirty="0" smtClean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36945" y="3064510"/>
            <a:ext cx="212915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企业公告</a:t>
            </a:r>
            <a:endParaRPr lang="zh-CN" altLang="en-US" sz="2000" b="1" dirty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简单布局</a:t>
            </a:r>
            <a:endParaRPr lang="zh-CN" sz="1400" dirty="0" smtClean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85835" y="3034030"/>
            <a:ext cx="212915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小特机器人</a:t>
            </a:r>
            <a:endParaRPr lang="zh-CN" altLang="en-US" sz="2000" b="1" dirty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布局</a:t>
            </a:r>
            <a:r>
              <a:rPr lang="en-US" altLang="zh-CN" sz="1400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逻辑</a:t>
            </a:r>
            <a:endParaRPr lang="zh-CN" altLang="en-US" sz="1400" dirty="0" smtClean="0">
              <a:solidFill>
                <a:schemeClr val="bg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3209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问题分析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pic>
        <p:nvPicPr>
          <p:cNvPr id="19" name="图片 18" descr="3b306b9bf30f4ebe235cea652718e5a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365" y="3690620"/>
            <a:ext cx="4571365" cy="2920365"/>
          </a:xfrm>
          <a:prstGeom prst="rect">
            <a:avLst/>
          </a:prstGeom>
        </p:spPr>
      </p:pic>
      <p:sp>
        <p:nvSpPr>
          <p:cNvPr id="62" name="任意多边形 61"/>
          <p:cNvSpPr/>
          <p:nvPr/>
        </p:nvSpPr>
        <p:spPr bwMode="auto">
          <a:xfrm rot="-5400000" flipV="1">
            <a:off x="5701030" y="137223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2" name="任意多边形 1"/>
          <p:cNvSpPr/>
          <p:nvPr/>
        </p:nvSpPr>
        <p:spPr bwMode="auto">
          <a:xfrm rot="-5400000" flipV="1">
            <a:off x="367030" y="329247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 bwMode="auto">
          <a:xfrm rot="-5400000" flipV="1">
            <a:off x="10882630" y="336867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761865" y="2186940"/>
            <a:ext cx="278511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页面布局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因为是小组项目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每个人的想法也不一样</a:t>
            </a: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735" y="3320415"/>
            <a:ext cx="2785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页面聊天模块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利用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vuex</a:t>
            </a: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和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json-server</a:t>
            </a:r>
            <a:endParaRPr lang="en-US" altLang="zh-CN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70215" y="3396615"/>
            <a:ext cx="2785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上传文件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利用网上案列</a:t>
            </a: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3260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劳务最终成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294765" y="2197735"/>
            <a:ext cx="9203055" cy="2984500"/>
            <a:chOff x="2879" y="3725"/>
            <a:chExt cx="14493" cy="4700"/>
          </a:xfrm>
        </p:grpSpPr>
        <p:grpSp>
          <p:nvGrpSpPr>
            <p:cNvPr id="3" name="Group 3"/>
            <p:cNvGrpSpPr/>
            <p:nvPr/>
          </p:nvGrpSpPr>
          <p:grpSpPr>
            <a:xfrm>
              <a:off x="3401" y="3725"/>
              <a:ext cx="13447" cy="2159"/>
              <a:chOff x="967802" y="1902099"/>
              <a:chExt cx="10256393" cy="164703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967802" y="1902099"/>
                <a:ext cx="10256393" cy="1647031"/>
                <a:chOff x="-1123401" y="2523132"/>
                <a:chExt cx="11282033" cy="1811734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2033366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3992214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401828 h 1050805"/>
                    <a:gd name="connsiteX1" fmla="*/ 401828 w 1050805"/>
                    <a:gd name="connsiteY1" fmla="*/ 401828 h 1050805"/>
                    <a:gd name="connsiteX2" fmla="*/ 401828 w 1050805"/>
                    <a:gd name="connsiteY2" fmla="*/ 139284 h 1050805"/>
                    <a:gd name="connsiteX3" fmla="*/ 648977 w 1050805"/>
                    <a:gd name="connsiteY3" fmla="*/ 139284 h 1050805"/>
                    <a:gd name="connsiteX4" fmla="*/ 648977 w 1050805"/>
                    <a:gd name="connsiteY4" fmla="*/ 401828 h 1050805"/>
                    <a:gd name="connsiteX5" fmla="*/ 911521 w 1050805"/>
                    <a:gd name="connsiteY5" fmla="*/ 401828 h 1050805"/>
                    <a:gd name="connsiteX6" fmla="*/ 911521 w 1050805"/>
                    <a:gd name="connsiteY6" fmla="*/ 648977 h 1050805"/>
                    <a:gd name="connsiteX7" fmla="*/ 648977 w 1050805"/>
                    <a:gd name="connsiteY7" fmla="*/ 648977 h 1050805"/>
                    <a:gd name="connsiteX8" fmla="*/ 648977 w 1050805"/>
                    <a:gd name="connsiteY8" fmla="*/ 911521 h 1050805"/>
                    <a:gd name="connsiteX9" fmla="*/ 401828 w 1050805"/>
                    <a:gd name="connsiteY9" fmla="*/ 911521 h 1050805"/>
                    <a:gd name="connsiteX10" fmla="*/ 401828 w 1050805"/>
                    <a:gd name="connsiteY10" fmla="*/ 648977 h 1050805"/>
                    <a:gd name="connsiteX11" fmla="*/ 139284 w 1050805"/>
                    <a:gd name="connsiteY11" fmla="*/ 648977 h 1050805"/>
                    <a:gd name="connsiteX12" fmla="*/ 139284 w 1050805"/>
                    <a:gd name="connsiteY12" fmla="*/ 401828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50805" h="1050805">
                      <a:moveTo>
                        <a:pt x="139284" y="401828"/>
                      </a:moveTo>
                      <a:lnTo>
                        <a:pt x="401828" y="401828"/>
                      </a:lnTo>
                      <a:lnTo>
                        <a:pt x="401828" y="139284"/>
                      </a:lnTo>
                      <a:lnTo>
                        <a:pt x="648977" y="139284"/>
                      </a:lnTo>
                      <a:lnTo>
                        <a:pt x="648977" y="401828"/>
                      </a:lnTo>
                      <a:lnTo>
                        <a:pt x="911521" y="401828"/>
                      </a:lnTo>
                      <a:lnTo>
                        <a:pt x="911521" y="648977"/>
                      </a:lnTo>
                      <a:lnTo>
                        <a:pt x="648977" y="648977"/>
                      </a:lnTo>
                      <a:lnTo>
                        <a:pt x="648977" y="911521"/>
                      </a:lnTo>
                      <a:lnTo>
                        <a:pt x="401828" y="911521"/>
                      </a:lnTo>
                      <a:lnTo>
                        <a:pt x="401828" y="648977"/>
                      </a:lnTo>
                      <a:lnTo>
                        <a:pt x="139284" y="648977"/>
                      </a:lnTo>
                      <a:lnTo>
                        <a:pt x="139284" y="40182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368004" rIns="127559" bIns="368004" numCol="1" spcCol="1270" anchor="ctr" anchorCtr="0">
                  <a:noAutofit/>
                </a:bodyPr>
                <a:p>
                  <a:pPr algn="just" defTabSz="691515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Freeform 25"/>
                <p:cNvSpPr/>
                <p:nvPr/>
              </p:nvSpPr>
              <p:spPr>
                <a:xfrm>
                  <a:off x="5190132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" name="Freeform 26"/>
                <p:cNvSpPr/>
                <p:nvPr/>
              </p:nvSpPr>
              <p:spPr>
                <a:xfrm>
                  <a:off x="7148980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216466 h 1050805"/>
                    <a:gd name="connsiteX1" fmla="*/ 911521 w 1050805"/>
                    <a:gd name="connsiteY1" fmla="*/ 216466 h 1050805"/>
                    <a:gd name="connsiteX2" fmla="*/ 911521 w 1050805"/>
                    <a:gd name="connsiteY2" fmla="*/ 463615 h 1050805"/>
                    <a:gd name="connsiteX3" fmla="*/ 139284 w 1050805"/>
                    <a:gd name="connsiteY3" fmla="*/ 463615 h 1050805"/>
                    <a:gd name="connsiteX4" fmla="*/ 139284 w 1050805"/>
                    <a:gd name="connsiteY4" fmla="*/ 216466 h 1050805"/>
                    <a:gd name="connsiteX5" fmla="*/ 139284 w 1050805"/>
                    <a:gd name="connsiteY5" fmla="*/ 587190 h 1050805"/>
                    <a:gd name="connsiteX6" fmla="*/ 911521 w 1050805"/>
                    <a:gd name="connsiteY6" fmla="*/ 587190 h 1050805"/>
                    <a:gd name="connsiteX7" fmla="*/ 911521 w 1050805"/>
                    <a:gd name="connsiteY7" fmla="*/ 834339 h 1050805"/>
                    <a:gd name="connsiteX8" fmla="*/ 139284 w 1050805"/>
                    <a:gd name="connsiteY8" fmla="*/ 834339 h 1050805"/>
                    <a:gd name="connsiteX9" fmla="*/ 139284 w 1050805"/>
                    <a:gd name="connsiteY9" fmla="*/ 587190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0805" h="1050805">
                      <a:moveTo>
                        <a:pt x="139284" y="216466"/>
                      </a:moveTo>
                      <a:lnTo>
                        <a:pt x="911521" y="216466"/>
                      </a:lnTo>
                      <a:lnTo>
                        <a:pt x="911521" y="463615"/>
                      </a:lnTo>
                      <a:lnTo>
                        <a:pt x="139284" y="463615"/>
                      </a:lnTo>
                      <a:lnTo>
                        <a:pt x="139284" y="216466"/>
                      </a:lnTo>
                      <a:close/>
                      <a:moveTo>
                        <a:pt x="139284" y="587190"/>
                      </a:moveTo>
                      <a:lnTo>
                        <a:pt x="911521" y="587190"/>
                      </a:lnTo>
                      <a:lnTo>
                        <a:pt x="911521" y="834339"/>
                      </a:lnTo>
                      <a:lnTo>
                        <a:pt x="139284" y="834339"/>
                      </a:lnTo>
                      <a:lnTo>
                        <a:pt x="139284" y="587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198245" rIns="127559" bIns="198245" numCol="1" spcCol="1270" anchor="ctr" anchorCtr="0">
                  <a:noAutofit/>
                </a:bodyPr>
                <a:p>
                  <a:pPr algn="just" defTabSz="179070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8346898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-1123401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835447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401828 h 1050805"/>
                    <a:gd name="connsiteX1" fmla="*/ 401828 w 1050805"/>
                    <a:gd name="connsiteY1" fmla="*/ 401828 h 1050805"/>
                    <a:gd name="connsiteX2" fmla="*/ 401828 w 1050805"/>
                    <a:gd name="connsiteY2" fmla="*/ 139284 h 1050805"/>
                    <a:gd name="connsiteX3" fmla="*/ 648977 w 1050805"/>
                    <a:gd name="connsiteY3" fmla="*/ 139284 h 1050805"/>
                    <a:gd name="connsiteX4" fmla="*/ 648977 w 1050805"/>
                    <a:gd name="connsiteY4" fmla="*/ 401828 h 1050805"/>
                    <a:gd name="connsiteX5" fmla="*/ 911521 w 1050805"/>
                    <a:gd name="connsiteY5" fmla="*/ 401828 h 1050805"/>
                    <a:gd name="connsiteX6" fmla="*/ 911521 w 1050805"/>
                    <a:gd name="connsiteY6" fmla="*/ 648977 h 1050805"/>
                    <a:gd name="connsiteX7" fmla="*/ 648977 w 1050805"/>
                    <a:gd name="connsiteY7" fmla="*/ 648977 h 1050805"/>
                    <a:gd name="connsiteX8" fmla="*/ 648977 w 1050805"/>
                    <a:gd name="connsiteY8" fmla="*/ 911521 h 1050805"/>
                    <a:gd name="connsiteX9" fmla="*/ 401828 w 1050805"/>
                    <a:gd name="connsiteY9" fmla="*/ 911521 h 1050805"/>
                    <a:gd name="connsiteX10" fmla="*/ 401828 w 1050805"/>
                    <a:gd name="connsiteY10" fmla="*/ 648977 h 1050805"/>
                    <a:gd name="connsiteX11" fmla="*/ 139284 w 1050805"/>
                    <a:gd name="connsiteY11" fmla="*/ 648977 h 1050805"/>
                    <a:gd name="connsiteX12" fmla="*/ 139284 w 1050805"/>
                    <a:gd name="connsiteY12" fmla="*/ 401828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50805" h="1050805">
                      <a:moveTo>
                        <a:pt x="139284" y="401828"/>
                      </a:moveTo>
                      <a:lnTo>
                        <a:pt x="401828" y="401828"/>
                      </a:lnTo>
                      <a:lnTo>
                        <a:pt x="401828" y="139284"/>
                      </a:lnTo>
                      <a:lnTo>
                        <a:pt x="648977" y="139284"/>
                      </a:lnTo>
                      <a:lnTo>
                        <a:pt x="648977" y="401828"/>
                      </a:lnTo>
                      <a:lnTo>
                        <a:pt x="911521" y="401828"/>
                      </a:lnTo>
                      <a:lnTo>
                        <a:pt x="911521" y="648977"/>
                      </a:lnTo>
                      <a:lnTo>
                        <a:pt x="648977" y="648977"/>
                      </a:lnTo>
                      <a:lnTo>
                        <a:pt x="648977" y="911521"/>
                      </a:lnTo>
                      <a:lnTo>
                        <a:pt x="401828" y="911521"/>
                      </a:lnTo>
                      <a:lnTo>
                        <a:pt x="401828" y="648977"/>
                      </a:lnTo>
                      <a:lnTo>
                        <a:pt x="139284" y="648977"/>
                      </a:lnTo>
                      <a:lnTo>
                        <a:pt x="139284" y="40182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368004" rIns="127559" bIns="368004" numCol="1" spcCol="1270" anchor="ctr" anchorCtr="0">
                  <a:noAutofit/>
                </a:bodyPr>
                <a:p>
                  <a:pPr algn="just" defTabSz="691515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5"/>
              <p:cNvGrpSpPr/>
              <p:nvPr/>
            </p:nvGrpSpPr>
            <p:grpSpPr>
              <a:xfrm>
                <a:off x="1501841" y="2407611"/>
                <a:ext cx="578952" cy="618042"/>
                <a:chOff x="9159875" y="1647825"/>
                <a:chExt cx="434975" cy="464344"/>
              </a:xfrm>
              <a:solidFill>
                <a:schemeClr val="bg2"/>
              </a:solidFill>
            </p:grpSpPr>
            <p:sp>
              <p:nvSpPr>
                <p:cNvPr id="21" name="AutoShape 78"/>
                <p:cNvSpPr/>
                <p:nvPr/>
              </p:nvSpPr>
              <p:spPr bwMode="auto">
                <a:xfrm>
                  <a:off x="9159875" y="1647825"/>
                  <a:ext cx="434975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18900"/>
                      </a:moveTo>
                      <a:cubicBezTo>
                        <a:pt x="20160" y="19643"/>
                        <a:pt x="19513" y="20249"/>
                        <a:pt x="18720" y="20249"/>
                      </a:cubicBezTo>
                      <a:lnTo>
                        <a:pt x="2880" y="20249"/>
                      </a:lnTo>
                      <a:cubicBezTo>
                        <a:pt x="2086" y="20249"/>
                        <a:pt x="1440" y="19643"/>
                        <a:pt x="1440" y="18900"/>
                      </a:cubicBezTo>
                      <a:lnTo>
                        <a:pt x="1440" y="2700"/>
                      </a:lnTo>
                      <a:cubicBezTo>
                        <a:pt x="1440" y="1955"/>
                        <a:pt x="2086" y="1350"/>
                        <a:pt x="2880" y="1350"/>
                      </a:cubicBezTo>
                      <a:lnTo>
                        <a:pt x="18720" y="1350"/>
                      </a:lnTo>
                      <a:cubicBezTo>
                        <a:pt x="19513" y="1350"/>
                        <a:pt x="20160" y="1955"/>
                        <a:pt x="20160" y="2700"/>
                      </a:cubicBezTo>
                      <a:cubicBezTo>
                        <a:pt x="20160" y="2700"/>
                        <a:pt x="20160" y="18900"/>
                        <a:pt x="20160" y="18900"/>
                      </a:cubicBezTo>
                      <a:close/>
                      <a:moveTo>
                        <a:pt x="18720" y="0"/>
                      </a:moveTo>
                      <a:lnTo>
                        <a:pt x="2880" y="0"/>
                      </a:lnTo>
                      <a:cubicBezTo>
                        <a:pt x="1289" y="0"/>
                        <a:pt x="0" y="1208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1"/>
                        <a:pt x="1289" y="21599"/>
                        <a:pt x="2880" y="21599"/>
                      </a:cubicBezTo>
                      <a:lnTo>
                        <a:pt x="18720" y="21599"/>
                      </a:lnTo>
                      <a:cubicBezTo>
                        <a:pt x="20310" y="21599"/>
                        <a:pt x="21599" y="20391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8"/>
                        <a:pt x="20310" y="0"/>
                        <a:pt x="1872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AutoShape 79"/>
                <p:cNvSpPr/>
                <p:nvPr/>
              </p:nvSpPr>
              <p:spPr bwMode="auto">
                <a:xfrm>
                  <a:off x="9217819" y="1705769"/>
                  <a:ext cx="319088" cy="2905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18" y="20519"/>
                      </a:moveTo>
                      <a:lnTo>
                        <a:pt x="14053" y="16248"/>
                      </a:lnTo>
                      <a:lnTo>
                        <a:pt x="16690" y="12959"/>
                      </a:lnTo>
                      <a:lnTo>
                        <a:pt x="20618" y="17689"/>
                      </a:lnTo>
                      <a:lnTo>
                        <a:pt x="20618" y="20519"/>
                      </a:lnTo>
                      <a:cubicBezTo>
                        <a:pt x="20618" y="20519"/>
                        <a:pt x="17418" y="20519"/>
                        <a:pt x="17418" y="20519"/>
                      </a:cubicBezTo>
                      <a:close/>
                      <a:moveTo>
                        <a:pt x="981" y="11446"/>
                      </a:moveTo>
                      <a:lnTo>
                        <a:pt x="4909" y="6479"/>
                      </a:lnTo>
                      <a:lnTo>
                        <a:pt x="12828" y="16353"/>
                      </a:lnTo>
                      <a:lnTo>
                        <a:pt x="13398" y="17064"/>
                      </a:lnTo>
                      <a:lnTo>
                        <a:pt x="16109" y="20519"/>
                      </a:lnTo>
                      <a:lnTo>
                        <a:pt x="981" y="20519"/>
                      </a:lnTo>
                      <a:cubicBezTo>
                        <a:pt x="981" y="20519"/>
                        <a:pt x="981" y="11446"/>
                        <a:pt x="981" y="11446"/>
                      </a:cubicBezTo>
                      <a:close/>
                      <a:moveTo>
                        <a:pt x="20618" y="1080"/>
                      </a:moveTo>
                      <a:lnTo>
                        <a:pt x="20618" y="16058"/>
                      </a:lnTo>
                      <a:lnTo>
                        <a:pt x="17427" y="12244"/>
                      </a:lnTo>
                      <a:cubicBezTo>
                        <a:pt x="17240" y="12012"/>
                        <a:pt x="16972" y="11879"/>
                        <a:pt x="16690" y="11879"/>
                      </a:cubicBezTo>
                      <a:cubicBezTo>
                        <a:pt x="16409" y="11879"/>
                        <a:pt x="16141" y="12012"/>
                        <a:pt x="15954" y="12244"/>
                      </a:cubicBezTo>
                      <a:lnTo>
                        <a:pt x="13399" y="15432"/>
                      </a:lnTo>
                      <a:lnTo>
                        <a:pt x="5645" y="5764"/>
                      </a:lnTo>
                      <a:cubicBezTo>
                        <a:pt x="5458" y="5532"/>
                        <a:pt x="5190" y="5400"/>
                        <a:pt x="4909" y="5400"/>
                      </a:cubicBezTo>
                      <a:cubicBezTo>
                        <a:pt x="4627" y="5400"/>
                        <a:pt x="4359" y="5532"/>
                        <a:pt x="4172" y="5764"/>
                      </a:cubicBezTo>
                      <a:lnTo>
                        <a:pt x="981" y="9812"/>
                      </a:lnTo>
                      <a:lnTo>
                        <a:pt x="981" y="1080"/>
                      </a:lnTo>
                      <a:cubicBezTo>
                        <a:pt x="981" y="1080"/>
                        <a:pt x="20618" y="1080"/>
                        <a:pt x="20618" y="1080"/>
                      </a:cubicBezTo>
                      <a:close/>
                      <a:moveTo>
                        <a:pt x="20618" y="0"/>
                      </a:moveTo>
                      <a:lnTo>
                        <a:pt x="981" y="0"/>
                      </a:lnTo>
                      <a:cubicBezTo>
                        <a:pt x="439" y="0"/>
                        <a:pt x="0" y="483"/>
                        <a:pt x="0" y="1080"/>
                      </a:cubicBezTo>
                      <a:lnTo>
                        <a:pt x="0" y="20519"/>
                      </a:lnTo>
                      <a:cubicBezTo>
                        <a:pt x="0" y="21116"/>
                        <a:pt x="439" y="21599"/>
                        <a:pt x="981" y="21599"/>
                      </a:cubicBezTo>
                      <a:lnTo>
                        <a:pt x="20618" y="21599"/>
                      </a:lnTo>
                      <a:cubicBezTo>
                        <a:pt x="21160" y="21599"/>
                        <a:pt x="21600" y="21116"/>
                        <a:pt x="21600" y="20519"/>
                      </a:cubicBezTo>
                      <a:lnTo>
                        <a:pt x="21600" y="1080"/>
                      </a:lnTo>
                      <a:cubicBezTo>
                        <a:pt x="21600" y="483"/>
                        <a:pt x="21160" y="0"/>
                        <a:pt x="20618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AutoShape 80"/>
                <p:cNvSpPr/>
                <p:nvPr/>
              </p:nvSpPr>
              <p:spPr bwMode="auto">
                <a:xfrm>
                  <a:off x="9391650" y="1749425"/>
                  <a:ext cx="87313" cy="873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3600"/>
                      </a:moveTo>
                      <a:cubicBezTo>
                        <a:pt x="14769" y="3600"/>
                        <a:pt x="17999" y="6827"/>
                        <a:pt x="17999" y="10800"/>
                      </a:cubicBezTo>
                      <a:cubicBezTo>
                        <a:pt x="17999" y="14769"/>
                        <a:pt x="14769" y="18000"/>
                        <a:pt x="10800" y="18000"/>
                      </a:cubicBezTo>
                      <a:cubicBezTo>
                        <a:pt x="6830" y="18000"/>
                        <a:pt x="3600" y="14769"/>
                        <a:pt x="3600" y="10800"/>
                      </a:cubicBezTo>
                      <a:cubicBezTo>
                        <a:pt x="3600" y="6827"/>
                        <a:pt x="6830" y="3600"/>
                        <a:pt x="10800" y="3600"/>
                      </a:cubicBezTo>
                      <a:moveTo>
                        <a:pt x="10800" y="21599"/>
                      </a:moveTo>
                      <a:cubicBezTo>
                        <a:pt x="16766" y="21599"/>
                        <a:pt x="21600" y="16762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2"/>
                        <a:pt x="4833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6"/>
              <p:cNvGrpSpPr/>
              <p:nvPr/>
            </p:nvGrpSpPr>
            <p:grpSpPr>
              <a:xfrm>
                <a:off x="10091658" y="2416592"/>
                <a:ext cx="618042" cy="618042"/>
                <a:chOff x="8216107" y="1647825"/>
                <a:chExt cx="464344" cy="464344"/>
              </a:xfrm>
              <a:solidFill>
                <a:schemeClr val="bg2"/>
              </a:solidFill>
            </p:grpSpPr>
            <p:sp>
              <p:nvSpPr>
                <p:cNvPr id="19" name="AutoShape 81"/>
                <p:cNvSpPr/>
                <p:nvPr/>
              </p:nvSpPr>
              <p:spPr bwMode="auto">
                <a:xfrm>
                  <a:off x="8216107" y="1647825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AutoShape 82"/>
                <p:cNvSpPr/>
                <p:nvPr/>
              </p:nvSpPr>
              <p:spPr bwMode="auto">
                <a:xfrm>
                  <a:off x="8259763" y="2024857"/>
                  <a:ext cx="43657" cy="436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7"/>
              <p:cNvGrpSpPr/>
              <p:nvPr/>
            </p:nvGrpSpPr>
            <p:grpSpPr>
              <a:xfrm>
                <a:off x="7221342" y="2435608"/>
                <a:ext cx="619099" cy="580009"/>
                <a:chOff x="5368132" y="3540125"/>
                <a:chExt cx="465138" cy="435769"/>
              </a:xfrm>
              <a:solidFill>
                <a:schemeClr val="bg2"/>
              </a:solidFill>
            </p:grpSpPr>
            <p:sp>
              <p:nvSpPr>
                <p:cNvPr id="17" name="AutoShape 110"/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AutoShape 111"/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8"/>
              <p:cNvGrpSpPr/>
              <p:nvPr/>
            </p:nvGrpSpPr>
            <p:grpSpPr>
              <a:xfrm>
                <a:off x="4352084" y="2484206"/>
                <a:ext cx="618042" cy="482812"/>
                <a:chOff x="2581275" y="1710532"/>
                <a:chExt cx="464344" cy="362744"/>
              </a:xfrm>
              <a:solidFill>
                <a:schemeClr val="bg2"/>
              </a:solidFill>
            </p:grpSpPr>
            <p:sp>
              <p:nvSpPr>
                <p:cNvPr id="15" name="AutoShape 140"/>
                <p:cNvSpPr/>
                <p:nvPr/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" name="AutoShape 141"/>
                <p:cNvSpPr/>
                <p:nvPr/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AutoShape 142"/>
                <p:cNvSpPr/>
                <p:nvPr/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AutoShape 143"/>
                <p:cNvSpPr/>
                <p:nvPr/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AutoShape 144"/>
                <p:cNvSpPr/>
                <p:nvPr/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AutoShape 145"/>
                <p:cNvSpPr/>
                <p:nvPr/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AutoShape 146"/>
                <p:cNvSpPr/>
                <p:nvPr/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2879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167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404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641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467485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页面分析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56990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效果探讨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46495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页面编写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34730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最终效果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2923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最终总结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11835" y="2151380"/>
            <a:ext cx="4880610" cy="3986530"/>
            <a:chOff x="1121" y="3388"/>
            <a:chExt cx="7686" cy="6278"/>
          </a:xfrm>
        </p:grpSpPr>
        <p:pic>
          <p:nvPicPr>
            <p:cNvPr id="32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21" y="3388"/>
              <a:ext cx="7686" cy="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360截图201704021619520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3" y="3632"/>
              <a:ext cx="6502" cy="4327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6120130" y="2321560"/>
            <a:ext cx="676275" cy="676275"/>
            <a:chOff x="6173" y="3144"/>
            <a:chExt cx="1856" cy="1856"/>
          </a:xfrm>
        </p:grpSpPr>
        <p:sp>
          <p:nvSpPr>
            <p:cNvPr id="43" name="Rectangle 42"/>
            <p:cNvSpPr/>
            <p:nvPr/>
          </p:nvSpPr>
          <p:spPr>
            <a:xfrm>
              <a:off x="6173" y="3144"/>
              <a:ext cx="1856" cy="1856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Freeform 48"/>
            <p:cNvSpPr/>
            <p:nvPr/>
          </p:nvSpPr>
          <p:spPr bwMode="auto">
            <a:xfrm>
              <a:off x="6874" y="3660"/>
              <a:ext cx="455" cy="824"/>
            </a:xfrm>
            <a:custGeom>
              <a:avLst/>
              <a:gdLst/>
              <a:ahLst/>
              <a:cxnLst>
                <a:cxn ang="0">
                  <a:pos x="36" y="20"/>
                </a:cxn>
                <a:cxn ang="0">
                  <a:pos x="15" y="66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1" y="65"/>
                </a:cxn>
                <a:cxn ang="0">
                  <a:pos x="19" y="33"/>
                </a:cxn>
                <a:cxn ang="0">
                  <a:pos x="3" y="37"/>
                </a:cxn>
                <a:cxn ang="0">
                  <a:pos x="2" y="37"/>
                </a:cxn>
                <a:cxn ang="0">
                  <a:pos x="1" y="36"/>
                </a:cxn>
                <a:cxn ang="0">
                  <a:pos x="1" y="35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25" y="2"/>
                </a:cxn>
                <a:cxn ang="0">
                  <a:pos x="25" y="3"/>
                </a:cxn>
                <a:cxn ang="0">
                  <a:pos x="18" y="21"/>
                </a:cxn>
                <a:cxn ang="0">
                  <a:pos x="34" y="18"/>
                </a:cxn>
                <a:cxn ang="0">
                  <a:pos x="35" y="17"/>
                </a:cxn>
                <a:cxn ang="0">
                  <a:pos x="36" y="18"/>
                </a:cxn>
                <a:cxn ang="0">
                  <a:pos x="36" y="20"/>
                </a:cxn>
              </a:cxnLst>
              <a:rect l="0" t="0" r="r" b="b"/>
              <a:pathLst>
                <a:path w="37" h="67">
                  <a:moveTo>
                    <a:pt x="36" y="20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4" y="67"/>
                    <a:pt x="14" y="67"/>
                    <a:pt x="13" y="67"/>
                  </a:cubicBezTo>
                  <a:cubicBezTo>
                    <a:pt x="13" y="67"/>
                    <a:pt x="13" y="67"/>
                    <a:pt x="12" y="67"/>
                  </a:cubicBezTo>
                  <a:cubicBezTo>
                    <a:pt x="11" y="67"/>
                    <a:pt x="11" y="66"/>
                    <a:pt x="11" y="6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7"/>
                    <a:pt x="1" y="37"/>
                    <a:pt x="1" y="36"/>
                  </a:cubicBezTo>
                  <a:cubicBezTo>
                    <a:pt x="1" y="36"/>
                    <a:pt x="0" y="35"/>
                    <a:pt x="1" y="3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1"/>
                    <a:pt x="25" y="2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5" y="17"/>
                  </a:cubicBezTo>
                  <a:cubicBezTo>
                    <a:pt x="35" y="17"/>
                    <a:pt x="36" y="18"/>
                    <a:pt x="36" y="18"/>
                  </a:cubicBezTo>
                  <a:cubicBezTo>
                    <a:pt x="36" y="19"/>
                    <a:pt x="37" y="19"/>
                    <a:pt x="36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63" tIns="64282" rIns="128563" bIns="64282" numCol="1" anchor="t" anchorCtr="0" compatLnSpc="1"/>
            <a:p>
              <a:pPr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49975" y="3562350"/>
            <a:ext cx="646430" cy="646430"/>
            <a:chOff x="11867" y="3144"/>
            <a:chExt cx="1856" cy="1856"/>
          </a:xfrm>
        </p:grpSpPr>
        <p:sp>
          <p:nvSpPr>
            <p:cNvPr id="90" name="Rectangle 89"/>
            <p:cNvSpPr/>
            <p:nvPr/>
          </p:nvSpPr>
          <p:spPr>
            <a:xfrm>
              <a:off x="11867" y="3144"/>
              <a:ext cx="1856" cy="1856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rgbClr val="FFB850">
                <a:shade val="50000"/>
              </a:srgbClr>
            </a:lnRef>
            <a:fillRef idx="1">
              <a:srgbClr val="FFB850"/>
            </a:fillRef>
            <a:effectRef idx="0">
              <a:srgbClr val="FFB850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Freeform 130"/>
            <p:cNvSpPr>
              <a:spLocks noEditPoints="1"/>
            </p:cNvSpPr>
            <p:nvPr/>
          </p:nvSpPr>
          <p:spPr bwMode="auto">
            <a:xfrm>
              <a:off x="12383" y="3660"/>
              <a:ext cx="824" cy="824"/>
            </a:xfrm>
            <a:custGeom>
              <a:avLst/>
              <a:gdLst/>
              <a:ahLst/>
              <a:cxnLst>
                <a:cxn ang="0">
                  <a:pos x="62" y="67"/>
                </a:cxn>
                <a:cxn ang="0">
                  <a:pos x="59" y="66"/>
                </a:cxn>
                <a:cxn ang="0">
                  <a:pos x="45" y="52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7" y="29"/>
                </a:cxn>
                <a:cxn ang="0">
                  <a:pos x="52" y="45"/>
                </a:cxn>
                <a:cxn ang="0">
                  <a:pos x="66" y="59"/>
                </a:cxn>
                <a:cxn ang="0">
                  <a:pos x="67" y="62"/>
                </a:cxn>
                <a:cxn ang="0">
                  <a:pos x="62" y="67"/>
                </a:cxn>
                <a:cxn ang="0">
                  <a:pos x="29" y="11"/>
                </a:cxn>
                <a:cxn ang="0">
                  <a:pos x="11" y="29"/>
                </a:cxn>
                <a:cxn ang="0">
                  <a:pos x="29" y="47"/>
                </a:cxn>
                <a:cxn ang="0">
                  <a:pos x="47" y="29"/>
                </a:cxn>
                <a:cxn ang="0">
                  <a:pos x="29" y="11"/>
                </a:cxn>
                <a:cxn ang="0">
                  <a:pos x="42" y="30"/>
                </a:cxn>
                <a:cxn ang="0">
                  <a:pos x="40" y="31"/>
                </a:cxn>
                <a:cxn ang="0">
                  <a:pos x="31" y="31"/>
                </a:cxn>
                <a:cxn ang="0">
                  <a:pos x="31" y="40"/>
                </a:cxn>
                <a:cxn ang="0">
                  <a:pos x="30" y="42"/>
                </a:cxn>
                <a:cxn ang="0">
                  <a:pos x="27" y="42"/>
                </a:cxn>
                <a:cxn ang="0">
                  <a:pos x="26" y="40"/>
                </a:cxn>
                <a:cxn ang="0">
                  <a:pos x="26" y="31"/>
                </a:cxn>
                <a:cxn ang="0">
                  <a:pos x="17" y="31"/>
                </a:cxn>
                <a:cxn ang="0">
                  <a:pos x="16" y="30"/>
                </a:cxn>
                <a:cxn ang="0">
                  <a:pos x="16" y="27"/>
                </a:cxn>
                <a:cxn ang="0">
                  <a:pos x="17" y="26"/>
                </a:cxn>
                <a:cxn ang="0">
                  <a:pos x="26" y="26"/>
                </a:cxn>
                <a:cxn ang="0">
                  <a:pos x="26" y="17"/>
                </a:cxn>
                <a:cxn ang="0">
                  <a:pos x="27" y="16"/>
                </a:cxn>
                <a:cxn ang="0">
                  <a:pos x="30" y="16"/>
                </a:cxn>
                <a:cxn ang="0">
                  <a:pos x="31" y="17"/>
                </a:cxn>
                <a:cxn ang="0">
                  <a:pos x="31" y="26"/>
                </a:cxn>
                <a:cxn ang="0">
                  <a:pos x="40" y="26"/>
                </a:cxn>
                <a:cxn ang="0">
                  <a:pos x="42" y="27"/>
                </a:cxn>
                <a:cxn ang="0">
                  <a:pos x="42" y="30"/>
                </a:cxn>
              </a:cxnLst>
              <a:rect l="0" t="0" r="r" b="b"/>
              <a:pathLst>
                <a:path w="67" h="67">
                  <a:moveTo>
                    <a:pt x="62" y="67"/>
                  </a:moveTo>
                  <a:cubicBezTo>
                    <a:pt x="61" y="67"/>
                    <a:pt x="59" y="67"/>
                    <a:pt x="59" y="6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0" y="55"/>
                    <a:pt x="34" y="57"/>
                    <a:pt x="29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4"/>
                    <a:pt x="55" y="40"/>
                    <a:pt x="52" y="45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59"/>
                    <a:pt x="67" y="61"/>
                    <a:pt x="67" y="62"/>
                  </a:cubicBezTo>
                  <a:cubicBezTo>
                    <a:pt x="67" y="65"/>
                    <a:pt x="65" y="67"/>
                    <a:pt x="62" y="67"/>
                  </a:cubicBezTo>
                  <a:close/>
                  <a:moveTo>
                    <a:pt x="29" y="11"/>
                  </a:moveTo>
                  <a:cubicBezTo>
                    <a:pt x="19" y="11"/>
                    <a:pt x="11" y="19"/>
                    <a:pt x="11" y="29"/>
                  </a:cubicBezTo>
                  <a:cubicBezTo>
                    <a:pt x="11" y="39"/>
                    <a:pt x="19" y="47"/>
                    <a:pt x="29" y="47"/>
                  </a:cubicBezTo>
                  <a:cubicBezTo>
                    <a:pt x="39" y="47"/>
                    <a:pt x="47" y="39"/>
                    <a:pt x="47" y="29"/>
                  </a:cubicBezTo>
                  <a:cubicBezTo>
                    <a:pt x="47" y="19"/>
                    <a:pt x="39" y="11"/>
                    <a:pt x="29" y="11"/>
                  </a:cubicBezTo>
                  <a:close/>
                  <a:moveTo>
                    <a:pt x="42" y="30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6" y="41"/>
                    <a:pt x="26" y="4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7" y="26"/>
                    <a:pt x="1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2" y="27"/>
                    <a:pt x="42" y="27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vert="horz" wrap="square" lIns="128563" tIns="64282" rIns="128563" bIns="64282" numCol="1" anchor="t" anchorCtr="0" compatLnSpc="1"/>
            <a:p>
              <a:pPr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50610" y="4699635"/>
            <a:ext cx="645795" cy="645795"/>
            <a:chOff x="3220" y="3144"/>
            <a:chExt cx="1856" cy="1856"/>
          </a:xfrm>
        </p:grpSpPr>
        <p:sp>
          <p:nvSpPr>
            <p:cNvPr id="118" name="Rectangle 117"/>
            <p:cNvSpPr/>
            <p:nvPr/>
          </p:nvSpPr>
          <p:spPr>
            <a:xfrm>
              <a:off x="3220" y="3144"/>
              <a:ext cx="1856" cy="1856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rgbClr val="FFB850">
                <a:shade val="50000"/>
              </a:srgbClr>
            </a:lnRef>
            <a:fillRef idx="1">
              <a:srgbClr val="FFB850"/>
            </a:fillRef>
            <a:effectRef idx="0">
              <a:srgbClr val="FFB850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52"/>
            <p:cNvSpPr>
              <a:spLocks noEditPoints="1"/>
            </p:cNvSpPr>
            <p:nvPr/>
          </p:nvSpPr>
          <p:spPr bwMode="auto">
            <a:xfrm>
              <a:off x="3736" y="3629"/>
              <a:ext cx="824" cy="887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vert="horz" wrap="square" lIns="128563" tIns="64282" rIns="128563" bIns="64282" numCol="1" anchor="t" anchorCtr="0" compatLnSpc="1"/>
            <a:p>
              <a:pPr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6172200" y="3244215"/>
            <a:ext cx="4251960" cy="0"/>
          </a:xfrm>
          <a:prstGeom prst="line">
            <a:avLst/>
          </a:prstGeom>
          <a:ln>
            <a:solidFill>
              <a:srgbClr val="FF99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150610" y="4514850"/>
            <a:ext cx="4251960" cy="0"/>
          </a:xfrm>
          <a:prstGeom prst="line">
            <a:avLst/>
          </a:prstGeom>
          <a:ln>
            <a:solidFill>
              <a:srgbClr val="FF99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6f79d0a496aa10bd9b934d6d854ff6f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2207895"/>
            <a:ext cx="5343525" cy="4742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120" y="2207895"/>
            <a:ext cx="6736080" cy="1844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1500">
                <a:solidFill>
                  <a:srgbClr val="FF7777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谢谢</a:t>
            </a:r>
            <a:r>
              <a:rPr lang="zh-CN" altLang="en-US" sz="1150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观赏</a:t>
            </a:r>
            <a:endParaRPr lang="zh-CN" altLang="en-US" sz="1150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00600" y="3792855"/>
            <a:ext cx="6736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300">
                <a:solidFill>
                  <a:srgbClr val="FF7777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rPr>
              <a:t>THANK YOU  FOR WACHING !</a:t>
            </a:r>
            <a:endParaRPr lang="en-US" altLang="zh-CN" sz="2000" spc="300">
              <a:solidFill>
                <a:srgbClr val="FF7777"/>
              </a:solidFill>
              <a:uFillTx/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pic>
        <p:nvPicPr>
          <p:cNvPr id="21" name="图片 20" descr="5d6dcf73ff225360b20b258baac5b09d"/>
          <p:cNvPicPr>
            <a:picLocks noChangeAspect="1"/>
          </p:cNvPicPr>
          <p:nvPr/>
        </p:nvPicPr>
        <p:blipFill>
          <a:blip r:embed="rId3"/>
          <a:srcRect r="34394" b="38346"/>
          <a:stretch>
            <a:fillRect/>
          </a:stretch>
        </p:blipFill>
        <p:spPr>
          <a:xfrm>
            <a:off x="10133965" y="-16510"/>
            <a:ext cx="2301875" cy="2163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WPS 演示</Application>
  <PresentationFormat>宽屏</PresentationFormat>
  <Paragraphs>113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叶根友毛笔行书简体-个人版</vt:lpstr>
      <vt:lpstr>方正苏新诗柳楷简体</vt:lpstr>
      <vt:lpstr>华康俪金黑W8</vt:lpstr>
      <vt:lpstr>方正行楷简体</vt:lpstr>
      <vt:lpstr>新蒂文征明简繁</vt:lpstr>
      <vt:lpstr>华文黑体</vt:lpstr>
      <vt:lpstr>微软雅黑 Light</vt:lpstr>
      <vt:lpstr>方正苏新诗柳楷简体-yolan</vt:lpstr>
      <vt:lpstr>Calibri</vt:lpstr>
      <vt:lpstr>微软雅黑</vt:lpstr>
      <vt:lpstr>Arial Unicode MS</vt:lpstr>
      <vt:lpstr>Calibri Light</vt:lpstr>
      <vt:lpstr>Lato Black</vt:lpstr>
      <vt:lpstr>Calibri</vt:lpstr>
      <vt:lpstr>黑体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如意</cp:lastModifiedBy>
  <cp:revision>50</cp:revision>
  <dcterms:created xsi:type="dcterms:W3CDTF">2017-04-02T02:33:00Z</dcterms:created>
  <dcterms:modified xsi:type="dcterms:W3CDTF">2018-09-14T00:22:44Z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